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sldIdLst>
    <p:sldId id="257" r:id="rId3"/>
    <p:sldId id="258" r:id="rId4"/>
    <p:sldId id="259" r:id="rId5"/>
    <p:sldId id="1004" r:id="rId6"/>
    <p:sldId id="428" r:id="rId7"/>
    <p:sldId id="2609" r:id="rId8"/>
    <p:sldId id="581" r:id="rId9"/>
    <p:sldId id="2602" r:id="rId10"/>
    <p:sldId id="2595" r:id="rId11"/>
    <p:sldId id="2603" r:id="rId12"/>
    <p:sldId id="2597" r:id="rId13"/>
    <p:sldId id="2604" r:id="rId14"/>
    <p:sldId id="2598" r:id="rId15"/>
    <p:sldId id="2605" r:id="rId16"/>
    <p:sldId id="260" r:id="rId17"/>
    <p:sldId id="2542" r:id="rId18"/>
    <p:sldId id="2584" r:id="rId19"/>
    <p:sldId id="661" r:id="rId20"/>
    <p:sldId id="2610" r:id="rId21"/>
    <p:sldId id="2611" r:id="rId22"/>
    <p:sldId id="2614" r:id="rId23"/>
    <p:sldId id="261" r:id="rId24"/>
    <p:sldId id="1498" r:id="rId25"/>
    <p:sldId id="323" r:id="rId26"/>
    <p:sldId id="2612" r:id="rId27"/>
    <p:sldId id="262" r:id="rId28"/>
    <p:sldId id="1885" r:id="rId29"/>
    <p:sldId id="385" r:id="rId30"/>
    <p:sldId id="2615" r:id="rId31"/>
    <p:sldId id="2616" r:id="rId32"/>
    <p:sldId id="2617" r:id="rId33"/>
    <p:sldId id="263" r:id="rId34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4"/>
  </p:normalViewPr>
  <p:slideViewPr>
    <p:cSldViewPr snapToGrid="0" snapToObjects="1">
      <p:cViewPr varScale="1">
        <p:scale>
          <a:sx n="72" d="100"/>
          <a:sy n="72" d="100"/>
        </p:scale>
        <p:origin x="8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DE548-4C07-8849-8CE8-3D53C24F64FA}" type="datetimeFigureOut">
              <a:rPr lang="zh-CN" altLang="en-US"/>
              <a:t>2023/5/18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B0E58-F71D-A24C-AB6A-B6DF38BF616B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>
            <a:off x="632130" y="2714171"/>
            <a:ext cx="3628571" cy="3722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>
            <a:off x="1268946" y="933044"/>
            <a:ext cx="3848098" cy="47855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 rot="16200000">
            <a:off x="11279650" y="20694"/>
            <a:ext cx="933046" cy="891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1590250" y="1214310"/>
            <a:ext cx="3205490" cy="4285738"/>
          </a:xfrm>
          <a:prstGeom prst="rect">
            <a:avLst/>
          </a:prstGeom>
          <a:blipFill>
            <a:blip r:embed="rId2"/>
            <a:stretch>
              <a:fillRect l="-50275" r="-50275"/>
            </a:stretch>
          </a:blipFill>
          <a:ln>
            <a:noFill/>
          </a:ln>
          <a:effectLst>
            <a:outerShdw blurRad="5080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5753860" y="1744684"/>
            <a:ext cx="580681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测试计划及部分成果展示</a:t>
            </a: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5753860" y="3313523"/>
            <a:ext cx="5359388" cy="58356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TEST &amp; RESULT</a:t>
            </a:r>
          </a:p>
        </p:txBody>
      </p:sp>
      <p:sp>
        <p:nvSpPr>
          <p:cNvPr id="10" name="深度视觉·原创设计 https://www.docer.com/works?userid=22383862"/>
          <p:cNvSpPr/>
          <p:nvPr/>
        </p:nvSpPr>
        <p:spPr>
          <a:xfrm>
            <a:off x="5753735" y="4434840"/>
            <a:ext cx="3337560" cy="5842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第四组</a:t>
            </a:r>
            <a:r>
              <a:rPr lang="en-US" altLang="zh-CN" sz="2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郑嘉文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3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000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000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0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0" grpId="0" bldLvl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379243" y="309320"/>
            <a:ext cx="213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输入您的标题</a:t>
            </a: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1588" y="0"/>
            <a:ext cx="4486184" cy="6858000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/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4279347" y="3485964"/>
            <a:ext cx="415102" cy="4151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>
            <a:off x="4402207" y="3593049"/>
            <a:ext cx="139886" cy="171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18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4279347" y="4743277"/>
            <a:ext cx="415102" cy="4151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4402207" y="4850362"/>
            <a:ext cx="139886" cy="171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18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540705" y="1553763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数据需求</a:t>
            </a:r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505145" y="523228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DATA</a:t>
            </a:r>
          </a:p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REQUIREMENT</a:t>
            </a:r>
            <a:endParaRPr sz="2400" b="0" i="0" cap="none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  <p:sp>
        <p:nvSpPr>
          <p:cNvPr id="13" name="深度视觉·原创设计 https://www.docer.com/works?userid=22383862"/>
          <p:cNvSpPr/>
          <p:nvPr/>
        </p:nvSpPr>
        <p:spPr>
          <a:xfrm>
            <a:off x="488950" y="3257550"/>
            <a:ext cx="34048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机器人数据实体</a:t>
            </a: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>
            <a:off x="541020" y="4567555"/>
            <a:ext cx="335280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用户界面数据实体</a:t>
            </a:r>
          </a:p>
        </p:txBody>
      </p:sp>
      <p:pic>
        <p:nvPicPr>
          <p:cNvPr id="4" name="图片 3" descr="截屏2023-05-17 上午10.12.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2639060"/>
            <a:ext cx="6436995" cy="15798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379243" y="309320"/>
            <a:ext cx="213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输入您的标题</a:t>
            </a:r>
          </a:p>
        </p:txBody>
      </p:sp>
      <p:pic>
        <p:nvPicPr>
          <p:cNvPr id="3" name="深度视觉·原创设计 https://www.docer.com/works?userid=22383862"/>
          <p:cNvPicPr preferRelativeResize="0"/>
          <p:nvPr/>
        </p:nvPicPr>
        <p:blipFill rotWithShape="1">
          <a:blip r:embed="rId2"/>
          <a:srcRect l="4792" r="4791"/>
          <a:stretch>
            <a:fillRect/>
          </a:stretch>
        </p:blipFill>
        <p:spPr>
          <a:xfrm>
            <a:off x="5844207" y="1249886"/>
            <a:ext cx="5842648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深度视觉·原创设计 https://www.docer.com/works?userid=22383862"/>
          <p:cNvSpPr/>
          <p:nvPr/>
        </p:nvSpPr>
        <p:spPr>
          <a:xfrm>
            <a:off x="-317" y="0"/>
            <a:ext cx="4486184" cy="6858000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/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4279347" y="3485964"/>
            <a:ext cx="415102" cy="4151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>
            <a:off x="4402207" y="3593049"/>
            <a:ext cx="139886" cy="171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18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4279347" y="4743277"/>
            <a:ext cx="415102" cy="4151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4402207" y="4850362"/>
            <a:ext cx="139886" cy="171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18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505145" y="1389933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功能需求</a:t>
            </a:r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505145" y="523228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FUNCTION</a:t>
            </a:r>
          </a:p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REQUIREMENT</a:t>
            </a:r>
            <a:endParaRPr sz="2400" b="0" i="0" cap="none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  <p:sp>
        <p:nvSpPr>
          <p:cNvPr id="13" name="深度视觉·原创设计 https://www.docer.com/works?userid=22383862"/>
          <p:cNvSpPr/>
          <p:nvPr/>
        </p:nvSpPr>
        <p:spPr>
          <a:xfrm>
            <a:off x="1761490" y="3257550"/>
            <a:ext cx="213233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建图部署</a:t>
            </a: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>
            <a:off x="1764030" y="4333875"/>
            <a:ext cx="213233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迎宾带位</a:t>
            </a:r>
          </a:p>
        </p:txBody>
      </p:sp>
      <p:pic>
        <p:nvPicPr>
          <p:cNvPr id="2" name="图片 -2147482550" descr="总数据流图"/>
          <p:cNvPicPr>
            <a:picLocks noChangeAspect="1"/>
          </p:cNvPicPr>
          <p:nvPr/>
        </p:nvPicPr>
        <p:blipFill>
          <a:blip r:embed="rId3"/>
          <a:srcRect r="3818" b="6609"/>
          <a:stretch>
            <a:fillRect/>
          </a:stretch>
        </p:blipFill>
        <p:spPr>
          <a:xfrm>
            <a:off x="6600190" y="2190750"/>
            <a:ext cx="4264025" cy="26593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sp>
        <p:nvSpPr>
          <p:cNvPr id="19" name="深度视觉·原创设计 https://www.docer.com/works?userid=22383862"/>
          <p:cNvSpPr/>
          <p:nvPr/>
        </p:nvSpPr>
        <p:spPr>
          <a:xfrm>
            <a:off x="1761490" y="5089525"/>
            <a:ext cx="21348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自动送餐</a:t>
            </a:r>
          </a:p>
        </p:txBody>
      </p:sp>
      <p:sp>
        <p:nvSpPr>
          <p:cNvPr id="20" name="深度视觉·原创设计 https://www.docer.com/works?userid=22383862"/>
          <p:cNvSpPr/>
          <p:nvPr/>
        </p:nvSpPr>
        <p:spPr>
          <a:xfrm>
            <a:off x="1258712" y="3620106"/>
            <a:ext cx="2635294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场景编辑</a:t>
            </a:r>
          </a:p>
        </p:txBody>
      </p:sp>
      <p:sp>
        <p:nvSpPr>
          <p:cNvPr id="21" name="深度视觉·原创设计 https://www.docer.com/works?userid=22383862"/>
          <p:cNvSpPr/>
          <p:nvPr/>
        </p:nvSpPr>
        <p:spPr>
          <a:xfrm>
            <a:off x="1261252" y="5403186"/>
            <a:ext cx="2635294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动态避障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379243" y="309320"/>
            <a:ext cx="213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输入您的标题</a:t>
            </a: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-317" y="0"/>
            <a:ext cx="4486184" cy="6858000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/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4279347" y="3485964"/>
            <a:ext cx="415102" cy="4151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>
            <a:off x="4402207" y="3593049"/>
            <a:ext cx="139886" cy="171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18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4279347" y="4743277"/>
            <a:ext cx="415102" cy="4151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4402207" y="4850362"/>
            <a:ext cx="139886" cy="171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18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505145" y="1389933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功能需求</a:t>
            </a:r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505145" y="523228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FUNCTION</a:t>
            </a:r>
          </a:p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REQUIREMENT</a:t>
            </a:r>
            <a:endParaRPr sz="2400" b="0" i="0" cap="none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  <p:sp>
        <p:nvSpPr>
          <p:cNvPr id="13" name="深度视觉·原创设计 https://www.docer.com/works?userid=22383862"/>
          <p:cNvSpPr/>
          <p:nvPr/>
        </p:nvSpPr>
        <p:spPr>
          <a:xfrm>
            <a:off x="1761490" y="3257550"/>
            <a:ext cx="213233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建图部署</a:t>
            </a: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>
            <a:off x="1764030" y="4333875"/>
            <a:ext cx="213233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迎宾带位</a:t>
            </a:r>
          </a:p>
        </p:txBody>
      </p:sp>
      <p:sp>
        <p:nvSpPr>
          <p:cNvPr id="19" name="深度视觉·原创设计 https://www.docer.com/works?userid=22383862"/>
          <p:cNvSpPr/>
          <p:nvPr/>
        </p:nvSpPr>
        <p:spPr>
          <a:xfrm>
            <a:off x="1761490" y="5089525"/>
            <a:ext cx="21348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自动送餐</a:t>
            </a:r>
          </a:p>
        </p:txBody>
      </p:sp>
      <p:sp>
        <p:nvSpPr>
          <p:cNvPr id="20" name="深度视觉·原创设计 https://www.docer.com/works?userid=22383862"/>
          <p:cNvSpPr/>
          <p:nvPr/>
        </p:nvSpPr>
        <p:spPr>
          <a:xfrm>
            <a:off x="1258712" y="3620106"/>
            <a:ext cx="2635294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场景编辑</a:t>
            </a:r>
          </a:p>
        </p:txBody>
      </p:sp>
      <p:sp>
        <p:nvSpPr>
          <p:cNvPr id="21" name="深度视觉·原创设计 https://www.docer.com/works?userid=22383862"/>
          <p:cNvSpPr/>
          <p:nvPr/>
        </p:nvSpPr>
        <p:spPr>
          <a:xfrm>
            <a:off x="1261252" y="5403186"/>
            <a:ext cx="2635294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动态避障</a:t>
            </a:r>
          </a:p>
        </p:txBody>
      </p:sp>
      <p:cxnSp>
        <p:nvCxnSpPr>
          <p:cNvPr id="24" name="直接箭头连接符 23"/>
          <p:cNvCxnSpPr>
            <a:stCxn id="13" idx="3"/>
            <a:endCxn id="12" idx="1"/>
          </p:cNvCxnSpPr>
          <p:nvPr/>
        </p:nvCxnSpPr>
        <p:spPr>
          <a:xfrm flipV="1">
            <a:off x="3893820" y="2202815"/>
            <a:ext cx="661670" cy="12236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3896360" y="2869565"/>
            <a:ext cx="4944745" cy="14643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3896360" y="4914900"/>
            <a:ext cx="2795905" cy="343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92265" y="3823970"/>
            <a:ext cx="3841115" cy="24803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841105" y="1194435"/>
            <a:ext cx="3258820" cy="229362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555490" y="494030"/>
            <a:ext cx="3714750" cy="2375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9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379243" y="309320"/>
            <a:ext cx="213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输入您的标题</a:t>
            </a:r>
          </a:p>
        </p:txBody>
      </p:sp>
      <p:pic>
        <p:nvPicPr>
          <p:cNvPr id="3" name="深度视觉·原创设计 https://www.docer.com/works?userid=22383862"/>
          <p:cNvPicPr preferRelativeResize="0"/>
          <p:nvPr/>
        </p:nvPicPr>
        <p:blipFill rotWithShape="1">
          <a:blip r:embed="rId2"/>
          <a:srcRect l="4792" r="4791"/>
          <a:stretch>
            <a:fillRect/>
          </a:stretch>
        </p:blipFill>
        <p:spPr>
          <a:xfrm>
            <a:off x="5844207" y="1249886"/>
            <a:ext cx="5842648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深度视觉·原创设计 https://www.docer.com/works?userid=22383862"/>
          <p:cNvSpPr/>
          <p:nvPr/>
        </p:nvSpPr>
        <p:spPr>
          <a:xfrm>
            <a:off x="1588" y="0"/>
            <a:ext cx="4486184" cy="6858000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/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4279347" y="3485964"/>
            <a:ext cx="415102" cy="4151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>
            <a:off x="4402207" y="3593049"/>
            <a:ext cx="139886" cy="171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18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4279347" y="4743277"/>
            <a:ext cx="415102" cy="4151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4402207" y="4850362"/>
            <a:ext cx="139886" cy="171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18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505145" y="1398188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非功能需求</a:t>
            </a:r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505145" y="523228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NON-FUNCTIONAL REQUIREMENT</a:t>
            </a:r>
          </a:p>
        </p:txBody>
      </p:sp>
      <p:sp>
        <p:nvSpPr>
          <p:cNvPr id="13" name="深度视觉·原创设计 https://www.docer.com/works?userid=22383862"/>
          <p:cNvSpPr/>
          <p:nvPr/>
        </p:nvSpPr>
        <p:spPr>
          <a:xfrm>
            <a:off x="2801865" y="3257807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异常处理</a:t>
            </a: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>
            <a:off x="2801865" y="456740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用户体验</a:t>
            </a:r>
          </a:p>
        </p:txBody>
      </p:sp>
      <p:pic>
        <p:nvPicPr>
          <p:cNvPr id="19" name="图片 18" descr="截屏2023-05-17 上午10.40.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905" y="2197735"/>
            <a:ext cx="4275455" cy="26523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379243" y="309320"/>
            <a:ext cx="213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输入您的标题</a:t>
            </a: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1588" y="0"/>
            <a:ext cx="4486184" cy="6858000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/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4279347" y="3485964"/>
            <a:ext cx="415102" cy="4151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>
            <a:off x="4402207" y="3593049"/>
            <a:ext cx="139886" cy="171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18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4279347" y="4743277"/>
            <a:ext cx="415102" cy="4151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4402207" y="4850362"/>
            <a:ext cx="139886" cy="171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18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505145" y="1398188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非功能需求</a:t>
            </a:r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505145" y="523228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NON-FUNCTIONAL REQUIREMENT</a:t>
            </a:r>
          </a:p>
        </p:txBody>
      </p:sp>
      <p:sp>
        <p:nvSpPr>
          <p:cNvPr id="13" name="深度视觉·原创设计 https://www.docer.com/works?userid=22383862"/>
          <p:cNvSpPr/>
          <p:nvPr/>
        </p:nvSpPr>
        <p:spPr>
          <a:xfrm>
            <a:off x="2801865" y="3257807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异常处理</a:t>
            </a: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>
            <a:off x="2801865" y="456740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用户体验</a:t>
            </a:r>
          </a:p>
        </p:txBody>
      </p:sp>
      <p:pic>
        <p:nvPicPr>
          <p:cNvPr id="20" name="图片 19" descr="截屏2023-05-17 上午11.42.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790" y="957580"/>
            <a:ext cx="6971030" cy="4396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>
            <a:off x="0" y="3153554"/>
            <a:ext cx="3628571" cy="3722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>
            <a:off x="2073299" y="2169798"/>
            <a:ext cx="2676124" cy="2518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 rot="16200000">
            <a:off x="11279650" y="20694"/>
            <a:ext cx="933046" cy="891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2673839" y="2430279"/>
            <a:ext cx="15151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600" b="1">
                <a:ln w="12700">
                  <a:noFill/>
                </a:ln>
                <a:gradFill>
                  <a:gsLst>
                    <a:gs pos="50000">
                      <a:srgbClr val="005674"/>
                    </a:gs>
                    <a:gs pos="70000">
                      <a:srgbClr val="00B0F0"/>
                    </a:gs>
                    <a:gs pos="49000">
                      <a:srgbClr val="0070C0"/>
                    </a:gs>
                    <a:gs pos="30000">
                      <a:srgbClr val="00B0F0"/>
                    </a:gs>
                  </a:gsLst>
                  <a:lin ang="5400000" scaled="1"/>
                </a:gradFill>
                <a:effectLst>
                  <a:outerShdw blurRad="254000" dist="152400" dir="2700000" algn="tl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800" kern="0" dirty="0">
                <a:solidFill>
                  <a:schemeClr val="accent1"/>
                </a:solidFill>
                <a:effectLst/>
                <a:latin typeface="Source Han Sans SC" panose="020B0500000000000000" pitchFamily="34" charset="-122"/>
                <a:ea typeface="Source Han Sans SC" panose="020B0500000000000000" pitchFamily="34" charset="-122"/>
                <a:sym typeface="Source Han Sans SC" panose="020B0500000000000000" pitchFamily="34" charset="-122"/>
              </a:rPr>
              <a:t>02</a:t>
            </a:r>
            <a:endParaRPr kumimoji="0" lang="zh-CN" altLang="en-US" sz="8800" b="1" i="0" u="none" strike="noStrike" kern="0" cap="none" spc="0" normalizeH="0" baseline="0" noProof="0" dirty="0">
              <a:ln w="12700"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ans SC" panose="020B0500000000000000" pitchFamily="34" charset="-122"/>
              <a:ea typeface="Source Han Sans SC" panose="020B0500000000000000" pitchFamily="34" charset="-122"/>
              <a:sym typeface="Source Han Sans SC" panose="020B0500000000000000" pitchFamily="34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2789732" y="3780899"/>
            <a:ext cx="136328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 defTabSz="1219200">
              <a:defRPr sz="44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40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PART</a:t>
            </a:r>
            <a:endParaRPr kumimoji="0" lang="zh-CN" altLang="en-US" sz="2800" b="0" i="0" u="none" strike="noStrike" kern="0" cap="none" spc="400" normalizeH="0" baseline="0" noProof="0" dirty="0">
              <a:ln>
                <a:noFill/>
              </a:ln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4" name="深度视觉·原创设计 https://www.docer.com/works?userid=22383862"/>
          <p:cNvSpPr txBox="1"/>
          <p:nvPr/>
        </p:nvSpPr>
        <p:spPr>
          <a:xfrm>
            <a:off x="5701870" y="2695180"/>
            <a:ext cx="459436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单元测试</a:t>
            </a:r>
          </a:p>
        </p:txBody>
      </p:sp>
      <p:sp>
        <p:nvSpPr>
          <p:cNvPr id="15" name="深度视觉·原创设计 https://www.docer.com/works?userid=22383862"/>
          <p:cNvSpPr txBox="1"/>
          <p:nvPr/>
        </p:nvSpPr>
        <p:spPr>
          <a:xfrm>
            <a:off x="5763722" y="2068306"/>
            <a:ext cx="3357713" cy="537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Lato"/>
                <a:sym typeface="Lato"/>
              </a:rPr>
              <a:t>UNIT TEST</a:t>
            </a:r>
          </a:p>
        </p:txBody>
      </p:sp>
      <p:sp>
        <p:nvSpPr>
          <p:cNvPr id="16" name="深度视觉·原创设计 https://www.docer.com/works?userid=22383862"/>
          <p:cNvSpPr txBox="1"/>
          <p:nvPr/>
        </p:nvSpPr>
        <p:spPr>
          <a:xfrm>
            <a:off x="5701869" y="3553976"/>
            <a:ext cx="4888794" cy="64389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白盒测试为主，同时结合部分冒烟测试、黑盒测试</a:t>
            </a:r>
          </a:p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灰盒测试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1.11111E-6 L 0.25 1.11111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7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单元测试</a:t>
            </a:r>
          </a:p>
        </p:txBody>
      </p:sp>
      <p:grpSp>
        <p:nvGrpSpPr>
          <p:cNvPr id="3" name="深度视觉·原创设计 https://www.docer.com/works?userid=22383862"/>
          <p:cNvGrpSpPr/>
          <p:nvPr/>
        </p:nvGrpSpPr>
        <p:grpSpPr>
          <a:xfrm>
            <a:off x="778394" y="1479846"/>
            <a:ext cx="5002584" cy="3714068"/>
            <a:chOff x="6702957" y="1597287"/>
            <a:chExt cx="5002584" cy="3714068"/>
          </a:xfrm>
          <a:solidFill>
            <a:schemeClr val="bg1">
              <a:lumMod val="85000"/>
              <a:alpha val="18000"/>
            </a:schemeClr>
          </a:solidFill>
        </p:grpSpPr>
        <p:grpSp>
          <p:nvGrpSpPr>
            <p:cNvPr id="4" name="Group 94"/>
            <p:cNvGrpSpPr/>
            <p:nvPr/>
          </p:nvGrpSpPr>
          <p:grpSpPr>
            <a:xfrm>
              <a:off x="6925866" y="1639850"/>
              <a:ext cx="4779675" cy="3671505"/>
              <a:chOff x="7223605" y="1034167"/>
              <a:chExt cx="4779675" cy="3671505"/>
            </a:xfrm>
            <a:grpFill/>
          </p:grpSpPr>
          <p:sp>
            <p:nvSpPr>
              <p:cNvPr id="26" name="深度视觉·原创设计 https://www.docer.com/works?userid=22383862"/>
              <p:cNvSpPr/>
              <p:nvPr/>
            </p:nvSpPr>
            <p:spPr>
              <a:xfrm>
                <a:off x="7223605" y="2907942"/>
                <a:ext cx="333375" cy="3333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27" name="深度视觉·原创设计 https://www.docer.com/works?userid=22383862"/>
              <p:cNvSpPr/>
              <p:nvPr/>
            </p:nvSpPr>
            <p:spPr>
              <a:xfrm>
                <a:off x="8051873" y="4113273"/>
                <a:ext cx="333375" cy="3333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28" name="深度视觉·原创设计 https://www.docer.com/works?userid=22383862"/>
              <p:cNvSpPr/>
              <p:nvPr/>
            </p:nvSpPr>
            <p:spPr>
              <a:xfrm>
                <a:off x="8576155" y="1922081"/>
                <a:ext cx="424970" cy="4249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29" name="深度视觉·原创设计 https://www.docer.com/works?userid=22383862"/>
              <p:cNvSpPr/>
              <p:nvPr/>
            </p:nvSpPr>
            <p:spPr>
              <a:xfrm>
                <a:off x="9722732" y="3212873"/>
                <a:ext cx="424970" cy="4249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30" name="深度视觉·原创设计 https://www.docer.com/works?userid=22383862"/>
              <p:cNvSpPr/>
              <p:nvPr/>
            </p:nvSpPr>
            <p:spPr>
              <a:xfrm>
                <a:off x="8647793" y="2598759"/>
                <a:ext cx="541253" cy="5412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31" name="深度视觉·原创设计 https://www.docer.com/works?userid=22383862"/>
              <p:cNvSpPr/>
              <p:nvPr/>
            </p:nvSpPr>
            <p:spPr>
              <a:xfrm>
                <a:off x="10147702" y="4164419"/>
                <a:ext cx="541253" cy="5412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32" name="深度视觉·原创设计 https://www.docer.com/works?userid=22383862"/>
              <p:cNvSpPr/>
              <p:nvPr/>
            </p:nvSpPr>
            <p:spPr>
              <a:xfrm>
                <a:off x="11150960" y="2163063"/>
                <a:ext cx="541253" cy="5412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33" name="深度视觉·原创设计 https://www.docer.com/works?userid=22383862"/>
              <p:cNvSpPr/>
              <p:nvPr/>
            </p:nvSpPr>
            <p:spPr>
              <a:xfrm>
                <a:off x="11294540" y="3501142"/>
                <a:ext cx="708740" cy="70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34" name="深度视觉·原创设计 https://www.docer.com/works?userid=22383862"/>
              <p:cNvSpPr/>
              <p:nvPr/>
            </p:nvSpPr>
            <p:spPr>
              <a:xfrm>
                <a:off x="9368362" y="1034167"/>
                <a:ext cx="708740" cy="70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</p:grpSp>
        <p:grpSp>
          <p:nvGrpSpPr>
            <p:cNvPr id="5" name="Group 104"/>
            <p:cNvGrpSpPr/>
            <p:nvPr/>
          </p:nvGrpSpPr>
          <p:grpSpPr>
            <a:xfrm rot="9000000">
              <a:off x="7620726" y="1811771"/>
              <a:ext cx="3591333" cy="2758681"/>
              <a:chOff x="7223605" y="1034167"/>
              <a:chExt cx="4779675" cy="3671505"/>
            </a:xfrm>
            <a:grpFill/>
          </p:grpSpPr>
          <p:sp>
            <p:nvSpPr>
              <p:cNvPr id="17" name="深度视觉·原创设计 https://www.docer.com/works?userid=22383862"/>
              <p:cNvSpPr/>
              <p:nvPr/>
            </p:nvSpPr>
            <p:spPr>
              <a:xfrm>
                <a:off x="7223605" y="2907942"/>
                <a:ext cx="333375" cy="3333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18" name="深度视觉·原创设计 https://www.docer.com/works?userid=22383862"/>
              <p:cNvSpPr/>
              <p:nvPr/>
            </p:nvSpPr>
            <p:spPr>
              <a:xfrm>
                <a:off x="8051873" y="4113273"/>
                <a:ext cx="333375" cy="3333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19" name="深度视觉·原创设计 https://www.docer.com/works?userid=22383862"/>
              <p:cNvSpPr/>
              <p:nvPr/>
            </p:nvSpPr>
            <p:spPr>
              <a:xfrm>
                <a:off x="8576155" y="1922081"/>
                <a:ext cx="424970" cy="4249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20" name="深度视觉·原创设计 https://www.docer.com/works?userid=22383862"/>
              <p:cNvSpPr/>
              <p:nvPr/>
            </p:nvSpPr>
            <p:spPr>
              <a:xfrm>
                <a:off x="9722732" y="3212873"/>
                <a:ext cx="424970" cy="4249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21" name="深度视觉·原创设计 https://www.docer.com/works?userid=22383862"/>
              <p:cNvSpPr/>
              <p:nvPr/>
            </p:nvSpPr>
            <p:spPr>
              <a:xfrm>
                <a:off x="8647793" y="2598759"/>
                <a:ext cx="541253" cy="5412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22" name="深度视觉·原创设计 https://www.docer.com/works?userid=22383862"/>
              <p:cNvSpPr/>
              <p:nvPr/>
            </p:nvSpPr>
            <p:spPr>
              <a:xfrm>
                <a:off x="10147702" y="4164419"/>
                <a:ext cx="541253" cy="5412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23" name="深度视觉·原创设计 https://www.docer.com/works?userid=22383862"/>
              <p:cNvSpPr/>
              <p:nvPr/>
            </p:nvSpPr>
            <p:spPr>
              <a:xfrm>
                <a:off x="11150960" y="2163063"/>
                <a:ext cx="541253" cy="5412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24" name="深度视觉·原创设计 https://www.docer.com/works?userid=22383862"/>
              <p:cNvSpPr/>
              <p:nvPr/>
            </p:nvSpPr>
            <p:spPr>
              <a:xfrm>
                <a:off x="11294540" y="3501142"/>
                <a:ext cx="708740" cy="70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25" name="深度视觉·原创设计 https://www.docer.com/works?userid=22383862"/>
              <p:cNvSpPr/>
              <p:nvPr/>
            </p:nvSpPr>
            <p:spPr>
              <a:xfrm>
                <a:off x="9368362" y="1034167"/>
                <a:ext cx="708740" cy="70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</p:grpSp>
        <p:grpSp>
          <p:nvGrpSpPr>
            <p:cNvPr id="6" name="Group 114"/>
            <p:cNvGrpSpPr/>
            <p:nvPr/>
          </p:nvGrpSpPr>
          <p:grpSpPr>
            <a:xfrm rot="9000000">
              <a:off x="6702957" y="1597287"/>
              <a:ext cx="4142805" cy="3446444"/>
              <a:chOff x="7242069" y="1000204"/>
              <a:chExt cx="4142805" cy="3446444"/>
            </a:xfrm>
            <a:grpFill/>
          </p:grpSpPr>
          <p:sp>
            <p:nvSpPr>
              <p:cNvPr id="7" name="深度视觉·原创设计 https://www.docer.com/works?userid=22383862"/>
              <p:cNvSpPr/>
              <p:nvPr/>
            </p:nvSpPr>
            <p:spPr>
              <a:xfrm>
                <a:off x="8373143" y="1000204"/>
                <a:ext cx="1180478" cy="11804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8" name="深度视觉·原创设计 https://www.docer.com/works?userid=22383862"/>
              <p:cNvSpPr/>
              <p:nvPr/>
            </p:nvSpPr>
            <p:spPr>
              <a:xfrm>
                <a:off x="9793458" y="1543897"/>
                <a:ext cx="673424" cy="6734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9" name="深度视觉·原创设计 https://www.docer.com/works?userid=22383862"/>
              <p:cNvSpPr/>
              <p:nvPr/>
            </p:nvSpPr>
            <p:spPr>
              <a:xfrm>
                <a:off x="7728795" y="3028844"/>
                <a:ext cx="608999" cy="6089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10" name="深度视觉·原创设计 https://www.docer.com/works?userid=22383862"/>
              <p:cNvSpPr/>
              <p:nvPr/>
            </p:nvSpPr>
            <p:spPr>
              <a:xfrm>
                <a:off x="10055853" y="2924511"/>
                <a:ext cx="608999" cy="6089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11" name="深度视觉·原创设计 https://www.docer.com/works?userid=22383862"/>
              <p:cNvSpPr/>
              <p:nvPr/>
            </p:nvSpPr>
            <p:spPr>
              <a:xfrm>
                <a:off x="7242069" y="1362158"/>
                <a:ext cx="550776" cy="5507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12" name="深度视觉·原创设计 https://www.docer.com/works?userid=22383862"/>
              <p:cNvSpPr/>
              <p:nvPr/>
            </p:nvSpPr>
            <p:spPr>
              <a:xfrm>
                <a:off x="7460786" y="2351919"/>
                <a:ext cx="460611" cy="4606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13" name="深度视觉·原创设计 https://www.docer.com/works?userid=22383862"/>
              <p:cNvSpPr/>
              <p:nvPr/>
            </p:nvSpPr>
            <p:spPr>
              <a:xfrm>
                <a:off x="10593255" y="2042438"/>
                <a:ext cx="460611" cy="4606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14" name="深度视觉·原创设计 https://www.docer.com/works?userid=22383862"/>
              <p:cNvSpPr/>
              <p:nvPr/>
            </p:nvSpPr>
            <p:spPr>
              <a:xfrm>
                <a:off x="11048082" y="1704777"/>
                <a:ext cx="336792" cy="3367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15" name="深度视觉·原创设计 https://www.docer.com/works?userid=22383862"/>
              <p:cNvSpPr/>
              <p:nvPr/>
            </p:nvSpPr>
            <p:spPr>
              <a:xfrm>
                <a:off x="11027370" y="3450791"/>
                <a:ext cx="336792" cy="3367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  <p:sp>
            <p:nvSpPr>
              <p:cNvPr id="16" name="深度视觉·原创设计 https://www.docer.com/works?userid=22383862"/>
              <p:cNvSpPr/>
              <p:nvPr/>
            </p:nvSpPr>
            <p:spPr>
              <a:xfrm>
                <a:off x="8453970" y="3618181"/>
                <a:ext cx="828467" cy="828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ource Han Sans SC" panose="020B0500000000000000" pitchFamily="34" charset="-128"/>
                  <a:ea typeface="Source Han Sans SC" panose="020B0500000000000000" pitchFamily="34" charset="-128"/>
                </a:endParaRPr>
              </a:p>
            </p:txBody>
          </p:sp>
        </p:grpSp>
      </p:grpSp>
      <p:sp>
        <p:nvSpPr>
          <p:cNvPr id="37" name="深度视觉·原创设计 https://www.docer.com/works?userid=22383862"/>
          <p:cNvSpPr/>
          <p:nvPr/>
        </p:nvSpPr>
        <p:spPr>
          <a:xfrm>
            <a:off x="2079540" y="2187779"/>
            <a:ext cx="2198285" cy="4670221"/>
          </a:xfrm>
          <a:custGeom>
            <a:avLst/>
            <a:gdLst>
              <a:gd name="connsiteX0" fmla="*/ 379435 w 1322387"/>
              <a:gd name="connsiteY0" fmla="*/ 0 h 2809391"/>
              <a:gd name="connsiteX1" fmla="*/ 642410 w 1322387"/>
              <a:gd name="connsiteY1" fmla="*/ 342206 h 2809391"/>
              <a:gd name="connsiteX2" fmla="*/ 811465 w 1322387"/>
              <a:gd name="connsiteY2" fmla="*/ 1075504 h 2809391"/>
              <a:gd name="connsiteX3" fmla="*/ 1322387 w 1322387"/>
              <a:gd name="connsiteY3" fmla="*/ 654328 h 2809391"/>
              <a:gd name="connsiteX4" fmla="*/ 954223 w 1322387"/>
              <a:gd name="connsiteY4" fmla="*/ 1462836 h 2809391"/>
              <a:gd name="connsiteX5" fmla="*/ 1114769 w 1322387"/>
              <a:gd name="connsiteY5" fmla="*/ 2755257 h 2809391"/>
              <a:gd name="connsiteX6" fmla="*/ 1128624 w 1322387"/>
              <a:gd name="connsiteY6" fmla="*/ 2809391 h 2809391"/>
              <a:gd name="connsiteX7" fmla="*/ 216621 w 1322387"/>
              <a:gd name="connsiteY7" fmla="*/ 2809391 h 2809391"/>
              <a:gd name="connsiteX8" fmla="*/ 250824 w 1322387"/>
              <a:gd name="connsiteY8" fmla="*/ 2700453 h 2809391"/>
              <a:gd name="connsiteX9" fmla="*/ 484625 w 1322387"/>
              <a:gd name="connsiteY9" fmla="*/ 1489160 h 2809391"/>
              <a:gd name="connsiteX10" fmla="*/ 0 w 1322387"/>
              <a:gd name="connsiteY10" fmla="*/ 684412 h 2809391"/>
              <a:gd name="connsiteX11" fmla="*/ 619869 w 1322387"/>
              <a:gd name="connsiteY11" fmla="*/ 1060462 h 2809391"/>
              <a:gd name="connsiteX12" fmla="*/ 642410 w 1322387"/>
              <a:gd name="connsiteY12" fmla="*/ 925084 h 2809391"/>
              <a:gd name="connsiteX13" fmla="*/ 642410 w 1322387"/>
              <a:gd name="connsiteY13" fmla="*/ 842353 h 2809391"/>
              <a:gd name="connsiteX14" fmla="*/ 379435 w 1322387"/>
              <a:gd name="connsiteY14" fmla="*/ 0 h 2809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22387" h="2809391">
                <a:moveTo>
                  <a:pt x="379435" y="0"/>
                </a:moveTo>
                <a:cubicBezTo>
                  <a:pt x="495895" y="101534"/>
                  <a:pt x="578545" y="221870"/>
                  <a:pt x="642410" y="342206"/>
                </a:cubicBezTo>
                <a:cubicBezTo>
                  <a:pt x="830249" y="699454"/>
                  <a:pt x="811465" y="1075504"/>
                  <a:pt x="811465" y="1075504"/>
                </a:cubicBezTo>
                <a:cubicBezTo>
                  <a:pt x="1014331" y="594160"/>
                  <a:pt x="1322387" y="654328"/>
                  <a:pt x="1322387" y="654328"/>
                </a:cubicBezTo>
                <a:cubicBezTo>
                  <a:pt x="1066926" y="785946"/>
                  <a:pt x="969250" y="1105588"/>
                  <a:pt x="954223" y="1462836"/>
                </a:cubicBezTo>
                <a:cubicBezTo>
                  <a:pt x="930978" y="1930784"/>
                  <a:pt x="1042684" y="2466274"/>
                  <a:pt x="1114769" y="2755257"/>
                </a:cubicBezTo>
                <a:lnTo>
                  <a:pt x="1128624" y="2809391"/>
                </a:lnTo>
                <a:lnTo>
                  <a:pt x="216621" y="2809391"/>
                </a:lnTo>
                <a:lnTo>
                  <a:pt x="250824" y="2700453"/>
                </a:lnTo>
                <a:cubicBezTo>
                  <a:pt x="410252" y="2169047"/>
                  <a:pt x="474764" y="1778718"/>
                  <a:pt x="484625" y="1489160"/>
                </a:cubicBezTo>
                <a:cubicBezTo>
                  <a:pt x="507166" y="609202"/>
                  <a:pt x="0" y="684412"/>
                  <a:pt x="0" y="684412"/>
                </a:cubicBezTo>
                <a:cubicBezTo>
                  <a:pt x="503409" y="503908"/>
                  <a:pt x="619869" y="1060462"/>
                  <a:pt x="619869" y="1060462"/>
                </a:cubicBezTo>
                <a:cubicBezTo>
                  <a:pt x="631139" y="1019097"/>
                  <a:pt x="638653" y="973971"/>
                  <a:pt x="642410" y="925084"/>
                </a:cubicBezTo>
                <a:cubicBezTo>
                  <a:pt x="642410" y="898761"/>
                  <a:pt x="642410" y="872437"/>
                  <a:pt x="642410" y="842353"/>
                </a:cubicBezTo>
                <a:cubicBezTo>
                  <a:pt x="623626" y="470063"/>
                  <a:pt x="379435" y="0"/>
                  <a:pt x="3794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深度视觉·原创设计 https://www.docer.com/works?userid=22383862"/>
          <p:cNvSpPr/>
          <p:nvPr/>
        </p:nvSpPr>
        <p:spPr>
          <a:xfrm>
            <a:off x="2820247" y="1178629"/>
            <a:ext cx="1203880" cy="12038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39" name="深度视觉·原创设计 https://www.docer.com/works?userid=22383862"/>
          <p:cNvSpPr/>
          <p:nvPr/>
        </p:nvSpPr>
        <p:spPr>
          <a:xfrm>
            <a:off x="1541806" y="1914538"/>
            <a:ext cx="935942" cy="93594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40" name="深度视觉·原创设计 https://www.docer.com/works?userid=22383862"/>
          <p:cNvSpPr/>
          <p:nvPr/>
        </p:nvSpPr>
        <p:spPr>
          <a:xfrm>
            <a:off x="2437345" y="2560878"/>
            <a:ext cx="1636907" cy="163690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41" name="深度视觉·原创设计 https://www.docer.com/works?userid=22383862"/>
          <p:cNvSpPr/>
          <p:nvPr/>
        </p:nvSpPr>
        <p:spPr>
          <a:xfrm>
            <a:off x="1088959" y="2997077"/>
            <a:ext cx="1169262" cy="116926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42" name="深度视觉·原创设计 https://www.docer.com/works?userid=22383862"/>
          <p:cNvSpPr/>
          <p:nvPr/>
        </p:nvSpPr>
        <p:spPr>
          <a:xfrm>
            <a:off x="4098944" y="2249976"/>
            <a:ext cx="835280" cy="8352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43" name="深度视觉·原创设计 https://www.docer.com/works?userid=22383862"/>
          <p:cNvSpPr/>
          <p:nvPr/>
        </p:nvSpPr>
        <p:spPr>
          <a:xfrm>
            <a:off x="4074251" y="3458354"/>
            <a:ext cx="1277194" cy="12771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grpSp>
        <p:nvGrpSpPr>
          <p:cNvPr id="44" name="深度视觉·原创设计 https://www.docer.com/works?userid=22383862"/>
          <p:cNvGrpSpPr/>
          <p:nvPr/>
        </p:nvGrpSpPr>
        <p:grpSpPr>
          <a:xfrm>
            <a:off x="1228430" y="1555799"/>
            <a:ext cx="3854723" cy="3319443"/>
            <a:chOff x="800727" y="1555799"/>
            <a:chExt cx="3854723" cy="3319443"/>
          </a:xfrm>
          <a:solidFill>
            <a:schemeClr val="accent2">
              <a:alpha val="39000"/>
            </a:schemeClr>
          </a:solidFill>
        </p:grpSpPr>
        <p:sp>
          <p:nvSpPr>
            <p:cNvPr id="45" name="深度视觉·原创设计 https://www.docer.com/works?userid=22383862"/>
            <p:cNvSpPr/>
            <p:nvPr/>
          </p:nvSpPr>
          <p:spPr>
            <a:xfrm>
              <a:off x="3792588" y="1604501"/>
              <a:ext cx="341678" cy="3416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46" name="深度视觉·原创设计 https://www.docer.com/works?userid=22383862"/>
            <p:cNvSpPr/>
            <p:nvPr/>
          </p:nvSpPr>
          <p:spPr>
            <a:xfrm>
              <a:off x="2209483" y="2074846"/>
              <a:ext cx="247927" cy="2479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47" name="深度视觉·原创设计 https://www.docer.com/works?userid=22383862"/>
            <p:cNvSpPr/>
            <p:nvPr/>
          </p:nvSpPr>
          <p:spPr>
            <a:xfrm>
              <a:off x="3279559" y="4257639"/>
              <a:ext cx="247927" cy="2479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48" name="深度视觉·原创设计 https://www.docer.com/works?userid=22383862"/>
            <p:cNvSpPr/>
            <p:nvPr/>
          </p:nvSpPr>
          <p:spPr>
            <a:xfrm>
              <a:off x="1677025" y="4186865"/>
              <a:ext cx="365757" cy="3657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49" name="深度视觉·原创设计 https://www.docer.com/works?userid=22383862"/>
            <p:cNvSpPr/>
            <p:nvPr/>
          </p:nvSpPr>
          <p:spPr>
            <a:xfrm>
              <a:off x="3312934" y="2397154"/>
              <a:ext cx="267594" cy="2675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50" name="深度视觉·原创设计 https://www.docer.com/works?userid=22383862"/>
            <p:cNvSpPr/>
            <p:nvPr/>
          </p:nvSpPr>
          <p:spPr>
            <a:xfrm>
              <a:off x="800727" y="2712105"/>
              <a:ext cx="267594" cy="2675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51" name="深度视觉·原创设计 https://www.docer.com/works?userid=22383862"/>
            <p:cNvSpPr/>
            <p:nvPr/>
          </p:nvSpPr>
          <p:spPr>
            <a:xfrm>
              <a:off x="4387856" y="3090870"/>
              <a:ext cx="267594" cy="2675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52" name="深度视觉·原创设计 https://www.docer.com/works?userid=22383862"/>
            <p:cNvSpPr/>
            <p:nvPr/>
          </p:nvSpPr>
          <p:spPr>
            <a:xfrm>
              <a:off x="3734328" y="3090904"/>
              <a:ext cx="267594" cy="2675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53" name="深度视觉·原创设计 https://www.docer.com/works?userid=22383862"/>
            <p:cNvSpPr/>
            <p:nvPr/>
          </p:nvSpPr>
          <p:spPr>
            <a:xfrm>
              <a:off x="3641625" y="4607648"/>
              <a:ext cx="267594" cy="2675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54" name="深度视觉·原创设计 https://www.docer.com/works?userid=22383862"/>
            <p:cNvSpPr/>
            <p:nvPr/>
          </p:nvSpPr>
          <p:spPr>
            <a:xfrm>
              <a:off x="921291" y="4297847"/>
              <a:ext cx="267594" cy="2675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55" name="深度视觉·原创设计 https://www.docer.com/works?userid=22383862"/>
            <p:cNvSpPr/>
            <p:nvPr/>
          </p:nvSpPr>
          <p:spPr>
            <a:xfrm>
              <a:off x="1905852" y="1555799"/>
              <a:ext cx="363204" cy="3632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56" name="深度视觉·原创设计 https://www.docer.com/works?userid=22383862"/>
            <p:cNvSpPr/>
            <p:nvPr/>
          </p:nvSpPr>
          <p:spPr>
            <a:xfrm>
              <a:off x="2734737" y="4285064"/>
              <a:ext cx="363204" cy="3632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grpSp>
        <p:nvGrpSpPr>
          <p:cNvPr id="76" name="深度视觉·原创设计 https://www.docer.com/works?userid=22383862"/>
          <p:cNvGrpSpPr/>
          <p:nvPr/>
        </p:nvGrpSpPr>
        <p:grpSpPr>
          <a:xfrm>
            <a:off x="3124031" y="1541998"/>
            <a:ext cx="602226" cy="502637"/>
            <a:chOff x="1588" y="-296862"/>
            <a:chExt cx="2649537" cy="2211388"/>
          </a:xfrm>
          <a:solidFill>
            <a:schemeClr val="accent1"/>
          </a:solidFill>
        </p:grpSpPr>
        <p:sp>
          <p:nvSpPr>
            <p:cNvPr id="77" name="深度视觉·原创设计 https://www.docer.com/works?userid=22383862"/>
            <p:cNvSpPr>
              <a:spLocks noEditPoints="1"/>
            </p:cNvSpPr>
            <p:nvPr/>
          </p:nvSpPr>
          <p:spPr bwMode="auto">
            <a:xfrm rot="21339349">
              <a:off x="1588" y="-296862"/>
              <a:ext cx="2649537" cy="2211388"/>
            </a:xfrm>
            <a:custGeom>
              <a:avLst/>
              <a:gdLst>
                <a:gd name="T0" fmla="*/ 2 w 704"/>
                <a:gd name="T1" fmla="*/ 252 h 586"/>
                <a:gd name="T2" fmla="*/ 0 w 704"/>
                <a:gd name="T3" fmla="*/ 279 h 586"/>
                <a:gd name="T4" fmla="*/ 702 w 704"/>
                <a:gd name="T5" fmla="*/ 334 h 586"/>
                <a:gd name="T6" fmla="*/ 704 w 704"/>
                <a:gd name="T7" fmla="*/ 308 h 586"/>
                <a:gd name="T8" fmla="*/ 2 w 704"/>
                <a:gd name="T9" fmla="*/ 252 h 586"/>
                <a:gd name="T10" fmla="*/ 346 w 704"/>
                <a:gd name="T11" fmla="*/ 452 h 586"/>
                <a:gd name="T12" fmla="*/ 200 w 704"/>
                <a:gd name="T13" fmla="*/ 281 h 586"/>
                <a:gd name="T14" fmla="*/ 372 w 704"/>
                <a:gd name="T15" fmla="*/ 134 h 586"/>
                <a:gd name="T16" fmla="*/ 518 w 704"/>
                <a:gd name="T17" fmla="*/ 306 h 586"/>
                <a:gd name="T18" fmla="*/ 346 w 704"/>
                <a:gd name="T19" fmla="*/ 45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4" h="586">
                  <a:moveTo>
                    <a:pt x="2" y="252"/>
                  </a:moveTo>
                  <a:cubicBezTo>
                    <a:pt x="0" y="279"/>
                    <a:pt x="0" y="279"/>
                    <a:pt x="0" y="279"/>
                  </a:cubicBezTo>
                  <a:cubicBezTo>
                    <a:pt x="138" y="557"/>
                    <a:pt x="522" y="586"/>
                    <a:pt x="702" y="334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567" y="30"/>
                    <a:pt x="182" y="0"/>
                    <a:pt x="2" y="252"/>
                  </a:cubicBezTo>
                  <a:close/>
                  <a:moveTo>
                    <a:pt x="346" y="452"/>
                  </a:moveTo>
                  <a:cubicBezTo>
                    <a:pt x="258" y="445"/>
                    <a:pt x="193" y="368"/>
                    <a:pt x="200" y="281"/>
                  </a:cubicBezTo>
                  <a:cubicBezTo>
                    <a:pt x="207" y="193"/>
                    <a:pt x="284" y="127"/>
                    <a:pt x="372" y="134"/>
                  </a:cubicBezTo>
                  <a:cubicBezTo>
                    <a:pt x="459" y="141"/>
                    <a:pt x="525" y="218"/>
                    <a:pt x="518" y="306"/>
                  </a:cubicBezTo>
                  <a:cubicBezTo>
                    <a:pt x="511" y="394"/>
                    <a:pt x="434" y="459"/>
                    <a:pt x="346" y="4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78" name="深度视觉·原创设计 https://www.docer.com/works?userid=22383862"/>
            <p:cNvSpPr>
              <a:spLocks noChangeArrowheads="1"/>
            </p:cNvSpPr>
            <p:nvPr/>
          </p:nvSpPr>
          <p:spPr bwMode="auto">
            <a:xfrm rot="21339349">
              <a:off x="1050925" y="511176"/>
              <a:ext cx="598487" cy="60007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grpSp>
        <p:nvGrpSpPr>
          <p:cNvPr id="79" name="深度视觉·原创设计 https://www.docer.com/works?userid=22383862"/>
          <p:cNvGrpSpPr/>
          <p:nvPr/>
        </p:nvGrpSpPr>
        <p:grpSpPr>
          <a:xfrm>
            <a:off x="4497571" y="3901592"/>
            <a:ext cx="385856" cy="439028"/>
            <a:chOff x="1416917" y="1026775"/>
            <a:chExt cx="852488" cy="969962"/>
          </a:xfrm>
          <a:solidFill>
            <a:schemeClr val="accent1"/>
          </a:solidFill>
        </p:grpSpPr>
        <p:sp>
          <p:nvSpPr>
            <p:cNvPr id="80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1416917" y="1026775"/>
              <a:ext cx="852488" cy="969962"/>
            </a:xfrm>
            <a:custGeom>
              <a:avLst/>
              <a:gdLst>
                <a:gd name="T0" fmla="*/ 362 w 537"/>
                <a:gd name="T1" fmla="*/ 0 h 611"/>
                <a:gd name="T2" fmla="*/ 0 w 537"/>
                <a:gd name="T3" fmla="*/ 0 h 611"/>
                <a:gd name="T4" fmla="*/ 0 w 537"/>
                <a:gd name="T5" fmla="*/ 611 h 611"/>
                <a:gd name="T6" fmla="*/ 537 w 537"/>
                <a:gd name="T7" fmla="*/ 611 h 611"/>
                <a:gd name="T8" fmla="*/ 537 w 537"/>
                <a:gd name="T9" fmla="*/ 174 h 611"/>
                <a:gd name="T10" fmla="*/ 362 w 537"/>
                <a:gd name="T11" fmla="*/ 0 h 611"/>
                <a:gd name="T12" fmla="*/ 230 w 537"/>
                <a:gd name="T13" fmla="*/ 306 h 611"/>
                <a:gd name="T14" fmla="*/ 269 w 537"/>
                <a:gd name="T15" fmla="*/ 306 h 611"/>
                <a:gd name="T16" fmla="*/ 269 w 537"/>
                <a:gd name="T17" fmla="*/ 267 h 611"/>
                <a:gd name="T18" fmla="*/ 230 w 537"/>
                <a:gd name="T19" fmla="*/ 267 h 611"/>
                <a:gd name="T20" fmla="*/ 230 w 537"/>
                <a:gd name="T21" fmla="*/ 229 h 611"/>
                <a:gd name="T22" fmla="*/ 269 w 537"/>
                <a:gd name="T23" fmla="*/ 229 h 611"/>
                <a:gd name="T24" fmla="*/ 269 w 537"/>
                <a:gd name="T25" fmla="*/ 191 h 611"/>
                <a:gd name="T26" fmla="*/ 230 w 537"/>
                <a:gd name="T27" fmla="*/ 191 h 611"/>
                <a:gd name="T28" fmla="*/ 230 w 537"/>
                <a:gd name="T29" fmla="*/ 153 h 611"/>
                <a:gd name="T30" fmla="*/ 269 w 537"/>
                <a:gd name="T31" fmla="*/ 153 h 611"/>
                <a:gd name="T32" fmla="*/ 269 w 537"/>
                <a:gd name="T33" fmla="*/ 115 h 611"/>
                <a:gd name="T34" fmla="*/ 230 w 537"/>
                <a:gd name="T35" fmla="*/ 115 h 611"/>
                <a:gd name="T36" fmla="*/ 230 w 537"/>
                <a:gd name="T37" fmla="*/ 76 h 611"/>
                <a:gd name="T38" fmla="*/ 269 w 537"/>
                <a:gd name="T39" fmla="*/ 76 h 611"/>
                <a:gd name="T40" fmla="*/ 269 w 537"/>
                <a:gd name="T41" fmla="*/ 115 h 611"/>
                <a:gd name="T42" fmla="*/ 307 w 537"/>
                <a:gd name="T43" fmla="*/ 115 h 611"/>
                <a:gd name="T44" fmla="*/ 307 w 537"/>
                <a:gd name="T45" fmla="*/ 153 h 611"/>
                <a:gd name="T46" fmla="*/ 269 w 537"/>
                <a:gd name="T47" fmla="*/ 153 h 611"/>
                <a:gd name="T48" fmla="*/ 269 w 537"/>
                <a:gd name="T49" fmla="*/ 191 h 611"/>
                <a:gd name="T50" fmla="*/ 307 w 537"/>
                <a:gd name="T51" fmla="*/ 191 h 611"/>
                <a:gd name="T52" fmla="*/ 307 w 537"/>
                <a:gd name="T53" fmla="*/ 229 h 611"/>
                <a:gd name="T54" fmla="*/ 269 w 537"/>
                <a:gd name="T55" fmla="*/ 229 h 611"/>
                <a:gd name="T56" fmla="*/ 269 w 537"/>
                <a:gd name="T57" fmla="*/ 267 h 611"/>
                <a:gd name="T58" fmla="*/ 307 w 537"/>
                <a:gd name="T59" fmla="*/ 267 h 611"/>
                <a:gd name="T60" fmla="*/ 307 w 537"/>
                <a:gd name="T61" fmla="*/ 306 h 611"/>
                <a:gd name="T62" fmla="*/ 269 w 537"/>
                <a:gd name="T63" fmla="*/ 306 h 611"/>
                <a:gd name="T64" fmla="*/ 269 w 537"/>
                <a:gd name="T65" fmla="*/ 344 h 611"/>
                <a:gd name="T66" fmla="*/ 307 w 537"/>
                <a:gd name="T67" fmla="*/ 344 h 611"/>
                <a:gd name="T68" fmla="*/ 307 w 537"/>
                <a:gd name="T69" fmla="*/ 382 h 611"/>
                <a:gd name="T70" fmla="*/ 269 w 537"/>
                <a:gd name="T71" fmla="*/ 382 h 611"/>
                <a:gd name="T72" fmla="*/ 269 w 537"/>
                <a:gd name="T73" fmla="*/ 344 h 611"/>
                <a:gd name="T74" fmla="*/ 230 w 537"/>
                <a:gd name="T75" fmla="*/ 344 h 611"/>
                <a:gd name="T76" fmla="*/ 230 w 537"/>
                <a:gd name="T77" fmla="*/ 306 h 611"/>
                <a:gd name="T78" fmla="*/ 154 w 537"/>
                <a:gd name="T79" fmla="*/ 535 h 611"/>
                <a:gd name="T80" fmla="*/ 77 w 537"/>
                <a:gd name="T81" fmla="*/ 535 h 611"/>
                <a:gd name="T82" fmla="*/ 77 w 537"/>
                <a:gd name="T83" fmla="*/ 76 h 611"/>
                <a:gd name="T84" fmla="*/ 192 w 537"/>
                <a:gd name="T85" fmla="*/ 76 h 611"/>
                <a:gd name="T86" fmla="*/ 192 w 537"/>
                <a:gd name="T87" fmla="*/ 382 h 611"/>
                <a:gd name="T88" fmla="*/ 154 w 537"/>
                <a:gd name="T89" fmla="*/ 382 h 611"/>
                <a:gd name="T90" fmla="*/ 154 w 537"/>
                <a:gd name="T91" fmla="*/ 535 h 611"/>
                <a:gd name="T92" fmla="*/ 345 w 537"/>
                <a:gd name="T93" fmla="*/ 573 h 611"/>
                <a:gd name="T94" fmla="*/ 192 w 537"/>
                <a:gd name="T95" fmla="*/ 573 h 611"/>
                <a:gd name="T96" fmla="*/ 192 w 537"/>
                <a:gd name="T97" fmla="*/ 420 h 611"/>
                <a:gd name="T98" fmla="*/ 345 w 537"/>
                <a:gd name="T99" fmla="*/ 420 h 611"/>
                <a:gd name="T100" fmla="*/ 345 w 537"/>
                <a:gd name="T101" fmla="*/ 573 h 611"/>
                <a:gd name="T102" fmla="*/ 460 w 537"/>
                <a:gd name="T103" fmla="*/ 535 h 611"/>
                <a:gd name="T104" fmla="*/ 384 w 537"/>
                <a:gd name="T105" fmla="*/ 535 h 611"/>
                <a:gd name="T106" fmla="*/ 384 w 537"/>
                <a:gd name="T107" fmla="*/ 382 h 611"/>
                <a:gd name="T108" fmla="*/ 345 w 537"/>
                <a:gd name="T109" fmla="*/ 382 h 611"/>
                <a:gd name="T110" fmla="*/ 345 w 537"/>
                <a:gd name="T111" fmla="*/ 93 h 611"/>
                <a:gd name="T112" fmla="*/ 460 w 537"/>
                <a:gd name="T113" fmla="*/ 208 h 611"/>
                <a:gd name="T114" fmla="*/ 460 w 537"/>
                <a:gd name="T115" fmla="*/ 535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37" h="611">
                  <a:moveTo>
                    <a:pt x="362" y="0"/>
                  </a:moveTo>
                  <a:lnTo>
                    <a:pt x="0" y="0"/>
                  </a:lnTo>
                  <a:lnTo>
                    <a:pt x="0" y="611"/>
                  </a:lnTo>
                  <a:lnTo>
                    <a:pt x="537" y="611"/>
                  </a:lnTo>
                  <a:lnTo>
                    <a:pt x="537" y="174"/>
                  </a:lnTo>
                  <a:lnTo>
                    <a:pt x="362" y="0"/>
                  </a:lnTo>
                  <a:close/>
                  <a:moveTo>
                    <a:pt x="230" y="306"/>
                  </a:moveTo>
                  <a:lnTo>
                    <a:pt x="269" y="306"/>
                  </a:lnTo>
                  <a:lnTo>
                    <a:pt x="269" y="267"/>
                  </a:lnTo>
                  <a:lnTo>
                    <a:pt x="230" y="267"/>
                  </a:lnTo>
                  <a:lnTo>
                    <a:pt x="230" y="229"/>
                  </a:lnTo>
                  <a:lnTo>
                    <a:pt x="269" y="229"/>
                  </a:lnTo>
                  <a:lnTo>
                    <a:pt x="269" y="191"/>
                  </a:lnTo>
                  <a:lnTo>
                    <a:pt x="230" y="191"/>
                  </a:lnTo>
                  <a:lnTo>
                    <a:pt x="230" y="153"/>
                  </a:lnTo>
                  <a:lnTo>
                    <a:pt x="269" y="153"/>
                  </a:lnTo>
                  <a:lnTo>
                    <a:pt x="269" y="115"/>
                  </a:lnTo>
                  <a:lnTo>
                    <a:pt x="230" y="115"/>
                  </a:lnTo>
                  <a:lnTo>
                    <a:pt x="230" y="76"/>
                  </a:lnTo>
                  <a:lnTo>
                    <a:pt x="269" y="76"/>
                  </a:lnTo>
                  <a:lnTo>
                    <a:pt x="269" y="115"/>
                  </a:lnTo>
                  <a:lnTo>
                    <a:pt x="307" y="115"/>
                  </a:lnTo>
                  <a:lnTo>
                    <a:pt x="307" y="153"/>
                  </a:lnTo>
                  <a:lnTo>
                    <a:pt x="269" y="153"/>
                  </a:lnTo>
                  <a:lnTo>
                    <a:pt x="269" y="191"/>
                  </a:lnTo>
                  <a:lnTo>
                    <a:pt x="307" y="191"/>
                  </a:lnTo>
                  <a:lnTo>
                    <a:pt x="307" y="229"/>
                  </a:lnTo>
                  <a:lnTo>
                    <a:pt x="269" y="229"/>
                  </a:lnTo>
                  <a:lnTo>
                    <a:pt x="269" y="267"/>
                  </a:lnTo>
                  <a:lnTo>
                    <a:pt x="307" y="267"/>
                  </a:lnTo>
                  <a:lnTo>
                    <a:pt x="307" y="306"/>
                  </a:lnTo>
                  <a:lnTo>
                    <a:pt x="269" y="306"/>
                  </a:lnTo>
                  <a:lnTo>
                    <a:pt x="269" y="344"/>
                  </a:lnTo>
                  <a:lnTo>
                    <a:pt x="307" y="344"/>
                  </a:lnTo>
                  <a:lnTo>
                    <a:pt x="307" y="382"/>
                  </a:lnTo>
                  <a:lnTo>
                    <a:pt x="269" y="382"/>
                  </a:lnTo>
                  <a:lnTo>
                    <a:pt x="269" y="344"/>
                  </a:lnTo>
                  <a:lnTo>
                    <a:pt x="230" y="344"/>
                  </a:lnTo>
                  <a:lnTo>
                    <a:pt x="230" y="306"/>
                  </a:lnTo>
                  <a:close/>
                  <a:moveTo>
                    <a:pt x="154" y="535"/>
                  </a:moveTo>
                  <a:lnTo>
                    <a:pt x="77" y="535"/>
                  </a:lnTo>
                  <a:lnTo>
                    <a:pt x="77" y="76"/>
                  </a:lnTo>
                  <a:lnTo>
                    <a:pt x="192" y="76"/>
                  </a:lnTo>
                  <a:lnTo>
                    <a:pt x="192" y="382"/>
                  </a:lnTo>
                  <a:lnTo>
                    <a:pt x="154" y="382"/>
                  </a:lnTo>
                  <a:lnTo>
                    <a:pt x="154" y="535"/>
                  </a:lnTo>
                  <a:close/>
                  <a:moveTo>
                    <a:pt x="345" y="573"/>
                  </a:moveTo>
                  <a:lnTo>
                    <a:pt x="192" y="573"/>
                  </a:lnTo>
                  <a:lnTo>
                    <a:pt x="192" y="420"/>
                  </a:lnTo>
                  <a:lnTo>
                    <a:pt x="345" y="420"/>
                  </a:lnTo>
                  <a:lnTo>
                    <a:pt x="345" y="573"/>
                  </a:lnTo>
                  <a:close/>
                  <a:moveTo>
                    <a:pt x="460" y="535"/>
                  </a:moveTo>
                  <a:lnTo>
                    <a:pt x="384" y="535"/>
                  </a:lnTo>
                  <a:lnTo>
                    <a:pt x="384" y="382"/>
                  </a:lnTo>
                  <a:lnTo>
                    <a:pt x="345" y="382"/>
                  </a:lnTo>
                  <a:lnTo>
                    <a:pt x="345" y="93"/>
                  </a:lnTo>
                  <a:lnTo>
                    <a:pt x="460" y="208"/>
                  </a:lnTo>
                  <a:lnTo>
                    <a:pt x="460" y="5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81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1782042" y="1755437"/>
              <a:ext cx="122238" cy="6032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grpSp>
        <p:nvGrpSpPr>
          <p:cNvPr id="82" name="深度视觉·原创设计 https://www.docer.com/works?userid=22383862"/>
          <p:cNvGrpSpPr/>
          <p:nvPr/>
        </p:nvGrpSpPr>
        <p:grpSpPr>
          <a:xfrm>
            <a:off x="1515795" y="3367227"/>
            <a:ext cx="376794" cy="430968"/>
            <a:chOff x="0" y="4763"/>
            <a:chExt cx="1479550" cy="1692275"/>
          </a:xfrm>
          <a:solidFill>
            <a:schemeClr val="accent1"/>
          </a:solidFill>
        </p:grpSpPr>
        <p:sp>
          <p:nvSpPr>
            <p:cNvPr id="83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0" y="4763"/>
              <a:ext cx="1479550" cy="846138"/>
            </a:xfrm>
            <a:custGeom>
              <a:avLst/>
              <a:gdLst>
                <a:gd name="T0" fmla="*/ 28 w 392"/>
                <a:gd name="T1" fmla="*/ 224 h 224"/>
                <a:gd name="T2" fmla="*/ 364 w 392"/>
                <a:gd name="T3" fmla="*/ 224 h 224"/>
                <a:gd name="T4" fmla="*/ 392 w 392"/>
                <a:gd name="T5" fmla="*/ 196 h 224"/>
                <a:gd name="T6" fmla="*/ 364 w 392"/>
                <a:gd name="T7" fmla="*/ 168 h 224"/>
                <a:gd name="T8" fmla="*/ 280 w 392"/>
                <a:gd name="T9" fmla="*/ 168 h 224"/>
                <a:gd name="T10" fmla="*/ 252 w 392"/>
                <a:gd name="T11" fmla="*/ 140 h 224"/>
                <a:gd name="T12" fmla="*/ 252 w 392"/>
                <a:gd name="T13" fmla="*/ 28 h 224"/>
                <a:gd name="T14" fmla="*/ 224 w 392"/>
                <a:gd name="T15" fmla="*/ 0 h 224"/>
                <a:gd name="T16" fmla="*/ 168 w 392"/>
                <a:gd name="T17" fmla="*/ 0 h 224"/>
                <a:gd name="T18" fmla="*/ 140 w 392"/>
                <a:gd name="T19" fmla="*/ 28 h 224"/>
                <a:gd name="T20" fmla="*/ 140 w 392"/>
                <a:gd name="T21" fmla="*/ 140 h 224"/>
                <a:gd name="T22" fmla="*/ 112 w 392"/>
                <a:gd name="T23" fmla="*/ 168 h 224"/>
                <a:gd name="T24" fmla="*/ 28 w 392"/>
                <a:gd name="T25" fmla="*/ 168 h 224"/>
                <a:gd name="T26" fmla="*/ 0 w 392"/>
                <a:gd name="T27" fmla="*/ 196 h 224"/>
                <a:gd name="T28" fmla="*/ 28 w 392"/>
                <a:gd name="T29" fmla="*/ 224 h 224"/>
                <a:gd name="T30" fmla="*/ 182 w 392"/>
                <a:gd name="T31" fmla="*/ 28 h 224"/>
                <a:gd name="T32" fmla="*/ 210 w 392"/>
                <a:gd name="T33" fmla="*/ 28 h 224"/>
                <a:gd name="T34" fmla="*/ 224 w 392"/>
                <a:gd name="T35" fmla="*/ 42 h 224"/>
                <a:gd name="T36" fmla="*/ 210 w 392"/>
                <a:gd name="T37" fmla="*/ 56 h 224"/>
                <a:gd name="T38" fmla="*/ 182 w 392"/>
                <a:gd name="T39" fmla="*/ 56 h 224"/>
                <a:gd name="T40" fmla="*/ 168 w 392"/>
                <a:gd name="T41" fmla="*/ 42 h 224"/>
                <a:gd name="T42" fmla="*/ 182 w 392"/>
                <a:gd name="T43" fmla="*/ 2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2" h="224">
                  <a:moveTo>
                    <a:pt x="28" y="224"/>
                  </a:moveTo>
                  <a:cubicBezTo>
                    <a:pt x="364" y="224"/>
                    <a:pt x="364" y="224"/>
                    <a:pt x="364" y="224"/>
                  </a:cubicBezTo>
                  <a:cubicBezTo>
                    <a:pt x="379" y="224"/>
                    <a:pt x="392" y="211"/>
                    <a:pt x="392" y="196"/>
                  </a:cubicBezTo>
                  <a:cubicBezTo>
                    <a:pt x="392" y="181"/>
                    <a:pt x="379" y="168"/>
                    <a:pt x="364" y="168"/>
                  </a:cubicBezTo>
                  <a:cubicBezTo>
                    <a:pt x="280" y="168"/>
                    <a:pt x="280" y="168"/>
                    <a:pt x="280" y="168"/>
                  </a:cubicBezTo>
                  <a:cubicBezTo>
                    <a:pt x="265" y="168"/>
                    <a:pt x="252" y="155"/>
                    <a:pt x="252" y="140"/>
                  </a:cubicBezTo>
                  <a:cubicBezTo>
                    <a:pt x="252" y="28"/>
                    <a:pt x="252" y="28"/>
                    <a:pt x="252" y="28"/>
                  </a:cubicBezTo>
                  <a:cubicBezTo>
                    <a:pt x="252" y="13"/>
                    <a:pt x="239" y="0"/>
                    <a:pt x="224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53" y="0"/>
                    <a:pt x="140" y="13"/>
                    <a:pt x="140" y="28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40" y="155"/>
                    <a:pt x="127" y="168"/>
                    <a:pt x="112" y="168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13" y="168"/>
                    <a:pt x="0" y="181"/>
                    <a:pt x="0" y="196"/>
                  </a:cubicBezTo>
                  <a:cubicBezTo>
                    <a:pt x="0" y="211"/>
                    <a:pt x="13" y="224"/>
                    <a:pt x="28" y="224"/>
                  </a:cubicBezTo>
                  <a:close/>
                  <a:moveTo>
                    <a:pt x="182" y="28"/>
                  </a:moveTo>
                  <a:cubicBezTo>
                    <a:pt x="210" y="28"/>
                    <a:pt x="210" y="28"/>
                    <a:pt x="210" y="28"/>
                  </a:cubicBezTo>
                  <a:cubicBezTo>
                    <a:pt x="218" y="28"/>
                    <a:pt x="224" y="34"/>
                    <a:pt x="224" y="42"/>
                  </a:cubicBezTo>
                  <a:cubicBezTo>
                    <a:pt x="224" y="50"/>
                    <a:pt x="218" y="56"/>
                    <a:pt x="210" y="56"/>
                  </a:cubicBezTo>
                  <a:cubicBezTo>
                    <a:pt x="182" y="56"/>
                    <a:pt x="182" y="56"/>
                    <a:pt x="182" y="56"/>
                  </a:cubicBezTo>
                  <a:cubicBezTo>
                    <a:pt x="174" y="56"/>
                    <a:pt x="168" y="50"/>
                    <a:pt x="168" y="42"/>
                  </a:cubicBezTo>
                  <a:cubicBezTo>
                    <a:pt x="168" y="34"/>
                    <a:pt x="174" y="28"/>
                    <a:pt x="182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84" name="深度视觉·原创设计 https://www.docer.com/works?userid=22383862"/>
            <p:cNvSpPr/>
            <p:nvPr/>
          </p:nvSpPr>
          <p:spPr bwMode="auto">
            <a:xfrm>
              <a:off x="0" y="957263"/>
              <a:ext cx="1479550" cy="739775"/>
            </a:xfrm>
            <a:custGeom>
              <a:avLst/>
              <a:gdLst>
                <a:gd name="T0" fmla="*/ 352 w 392"/>
                <a:gd name="T1" fmla="*/ 0 h 196"/>
                <a:gd name="T2" fmla="*/ 40 w 392"/>
                <a:gd name="T3" fmla="*/ 0 h 196"/>
                <a:gd name="T4" fmla="*/ 26 w 392"/>
                <a:gd name="T5" fmla="*/ 12 h 196"/>
                <a:gd name="T6" fmla="*/ 0 w 392"/>
                <a:gd name="T7" fmla="*/ 196 h 196"/>
                <a:gd name="T8" fmla="*/ 84 w 392"/>
                <a:gd name="T9" fmla="*/ 196 h 196"/>
                <a:gd name="T10" fmla="*/ 112 w 392"/>
                <a:gd name="T11" fmla="*/ 112 h 196"/>
                <a:gd name="T12" fmla="*/ 112 w 392"/>
                <a:gd name="T13" fmla="*/ 196 h 196"/>
                <a:gd name="T14" fmla="*/ 280 w 392"/>
                <a:gd name="T15" fmla="*/ 196 h 196"/>
                <a:gd name="T16" fmla="*/ 280 w 392"/>
                <a:gd name="T17" fmla="*/ 112 h 196"/>
                <a:gd name="T18" fmla="*/ 308 w 392"/>
                <a:gd name="T19" fmla="*/ 196 h 196"/>
                <a:gd name="T20" fmla="*/ 392 w 392"/>
                <a:gd name="T21" fmla="*/ 196 h 196"/>
                <a:gd name="T22" fmla="*/ 366 w 392"/>
                <a:gd name="T23" fmla="*/ 12 h 196"/>
                <a:gd name="T24" fmla="*/ 352 w 392"/>
                <a:gd name="T2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2" h="196">
                  <a:moveTo>
                    <a:pt x="35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3" y="0"/>
                    <a:pt x="27" y="5"/>
                    <a:pt x="26" y="1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84" y="196"/>
                    <a:pt x="84" y="196"/>
                    <a:pt x="84" y="196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12" y="196"/>
                    <a:pt x="112" y="196"/>
                    <a:pt x="112" y="196"/>
                  </a:cubicBezTo>
                  <a:cubicBezTo>
                    <a:pt x="280" y="196"/>
                    <a:pt x="280" y="196"/>
                    <a:pt x="280" y="196"/>
                  </a:cubicBezTo>
                  <a:cubicBezTo>
                    <a:pt x="280" y="112"/>
                    <a:pt x="280" y="112"/>
                    <a:pt x="280" y="112"/>
                  </a:cubicBezTo>
                  <a:cubicBezTo>
                    <a:pt x="308" y="196"/>
                    <a:pt x="308" y="196"/>
                    <a:pt x="308" y="196"/>
                  </a:cubicBezTo>
                  <a:cubicBezTo>
                    <a:pt x="392" y="196"/>
                    <a:pt x="392" y="196"/>
                    <a:pt x="392" y="196"/>
                  </a:cubicBezTo>
                  <a:cubicBezTo>
                    <a:pt x="366" y="12"/>
                    <a:pt x="366" y="12"/>
                    <a:pt x="366" y="12"/>
                  </a:cubicBezTo>
                  <a:cubicBezTo>
                    <a:pt x="365" y="5"/>
                    <a:pt x="359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grpSp>
        <p:nvGrpSpPr>
          <p:cNvPr id="85" name="深度视觉·原创设计 https://www.docer.com/works?userid=22383862"/>
          <p:cNvGrpSpPr/>
          <p:nvPr/>
        </p:nvGrpSpPr>
        <p:grpSpPr>
          <a:xfrm flipH="1">
            <a:off x="1903464" y="2309623"/>
            <a:ext cx="336188" cy="294806"/>
            <a:chOff x="1588" y="1588"/>
            <a:chExt cx="1663700" cy="1458912"/>
          </a:xfrm>
          <a:solidFill>
            <a:schemeClr val="accent1"/>
          </a:solidFill>
        </p:grpSpPr>
        <p:sp>
          <p:nvSpPr>
            <p:cNvPr id="86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07963" y="1044575"/>
              <a:ext cx="415925" cy="41592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87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1144588" y="1044575"/>
              <a:ext cx="419100" cy="41592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88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1588" y="1588"/>
              <a:ext cx="1663700" cy="1144587"/>
            </a:xfrm>
            <a:custGeom>
              <a:avLst/>
              <a:gdLst>
                <a:gd name="T0" fmla="*/ 427 w 441"/>
                <a:gd name="T1" fmla="*/ 0 h 303"/>
                <a:gd name="T2" fmla="*/ 152 w 441"/>
                <a:gd name="T3" fmla="*/ 0 h 303"/>
                <a:gd name="T4" fmla="*/ 138 w 441"/>
                <a:gd name="T5" fmla="*/ 14 h 303"/>
                <a:gd name="T6" fmla="*/ 138 w 441"/>
                <a:gd name="T7" fmla="*/ 55 h 303"/>
                <a:gd name="T8" fmla="*/ 69 w 441"/>
                <a:gd name="T9" fmla="*/ 55 h 303"/>
                <a:gd name="T10" fmla="*/ 49 w 441"/>
                <a:gd name="T11" fmla="*/ 67 h 303"/>
                <a:gd name="T12" fmla="*/ 6 w 441"/>
                <a:gd name="T13" fmla="*/ 153 h 303"/>
                <a:gd name="T14" fmla="*/ 0 w 441"/>
                <a:gd name="T15" fmla="*/ 179 h 303"/>
                <a:gd name="T16" fmla="*/ 0 w 441"/>
                <a:gd name="T17" fmla="*/ 262 h 303"/>
                <a:gd name="T18" fmla="*/ 10 w 441"/>
                <a:gd name="T19" fmla="*/ 285 h 303"/>
                <a:gd name="T20" fmla="*/ 18 w 441"/>
                <a:gd name="T21" fmla="*/ 294 h 303"/>
                <a:gd name="T22" fmla="*/ 33 w 441"/>
                <a:gd name="T23" fmla="*/ 302 h 303"/>
                <a:gd name="T24" fmla="*/ 110 w 441"/>
                <a:gd name="T25" fmla="*/ 248 h 303"/>
                <a:gd name="T26" fmla="*/ 188 w 441"/>
                <a:gd name="T27" fmla="*/ 303 h 303"/>
                <a:gd name="T28" fmla="*/ 281 w 441"/>
                <a:gd name="T29" fmla="*/ 303 h 303"/>
                <a:gd name="T30" fmla="*/ 358 w 441"/>
                <a:gd name="T31" fmla="*/ 248 h 303"/>
                <a:gd name="T32" fmla="*/ 435 w 441"/>
                <a:gd name="T33" fmla="*/ 301 h 303"/>
                <a:gd name="T34" fmla="*/ 441 w 441"/>
                <a:gd name="T35" fmla="*/ 289 h 303"/>
                <a:gd name="T36" fmla="*/ 441 w 441"/>
                <a:gd name="T37" fmla="*/ 14 h 303"/>
                <a:gd name="T38" fmla="*/ 427 w 441"/>
                <a:gd name="T39" fmla="*/ 0 h 303"/>
                <a:gd name="T40" fmla="*/ 138 w 441"/>
                <a:gd name="T41" fmla="*/ 165 h 303"/>
                <a:gd name="T42" fmla="*/ 55 w 441"/>
                <a:gd name="T43" fmla="*/ 165 h 303"/>
                <a:gd name="T44" fmla="*/ 83 w 441"/>
                <a:gd name="T45" fmla="*/ 83 h 303"/>
                <a:gd name="T46" fmla="*/ 138 w 441"/>
                <a:gd name="T47" fmla="*/ 83 h 303"/>
                <a:gd name="T48" fmla="*/ 138 w 441"/>
                <a:gd name="T49" fmla="*/ 16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41" h="303">
                  <a:moveTo>
                    <a:pt x="427" y="0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144" y="0"/>
                    <a:pt x="138" y="6"/>
                    <a:pt x="138" y="14"/>
                  </a:cubicBezTo>
                  <a:cubicBezTo>
                    <a:pt x="138" y="55"/>
                    <a:pt x="138" y="55"/>
                    <a:pt x="138" y="5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1" y="55"/>
                    <a:pt x="52" y="61"/>
                    <a:pt x="49" y="67"/>
                  </a:cubicBezTo>
                  <a:cubicBezTo>
                    <a:pt x="6" y="153"/>
                    <a:pt x="6" y="153"/>
                    <a:pt x="6" y="153"/>
                  </a:cubicBezTo>
                  <a:cubicBezTo>
                    <a:pt x="3" y="160"/>
                    <a:pt x="0" y="172"/>
                    <a:pt x="0" y="179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70"/>
                    <a:pt x="4" y="280"/>
                    <a:pt x="10" y="285"/>
                  </a:cubicBezTo>
                  <a:cubicBezTo>
                    <a:pt x="18" y="294"/>
                    <a:pt x="18" y="294"/>
                    <a:pt x="18" y="294"/>
                  </a:cubicBezTo>
                  <a:cubicBezTo>
                    <a:pt x="21" y="297"/>
                    <a:pt x="27" y="300"/>
                    <a:pt x="33" y="302"/>
                  </a:cubicBezTo>
                  <a:cubicBezTo>
                    <a:pt x="45" y="271"/>
                    <a:pt x="75" y="248"/>
                    <a:pt x="110" y="248"/>
                  </a:cubicBezTo>
                  <a:cubicBezTo>
                    <a:pt x="146" y="248"/>
                    <a:pt x="176" y="271"/>
                    <a:pt x="188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92" y="271"/>
                    <a:pt x="323" y="248"/>
                    <a:pt x="358" y="248"/>
                  </a:cubicBezTo>
                  <a:cubicBezTo>
                    <a:pt x="393" y="248"/>
                    <a:pt x="423" y="270"/>
                    <a:pt x="435" y="301"/>
                  </a:cubicBezTo>
                  <a:cubicBezTo>
                    <a:pt x="439" y="298"/>
                    <a:pt x="441" y="294"/>
                    <a:pt x="441" y="289"/>
                  </a:cubicBezTo>
                  <a:cubicBezTo>
                    <a:pt x="441" y="14"/>
                    <a:pt x="441" y="14"/>
                    <a:pt x="441" y="14"/>
                  </a:cubicBezTo>
                  <a:cubicBezTo>
                    <a:pt x="441" y="6"/>
                    <a:pt x="435" y="0"/>
                    <a:pt x="427" y="0"/>
                  </a:cubicBezTo>
                  <a:close/>
                  <a:moveTo>
                    <a:pt x="138" y="165"/>
                  </a:moveTo>
                  <a:cubicBezTo>
                    <a:pt x="55" y="165"/>
                    <a:pt x="55" y="165"/>
                    <a:pt x="55" y="165"/>
                  </a:cubicBezTo>
                  <a:cubicBezTo>
                    <a:pt x="83" y="83"/>
                    <a:pt x="83" y="83"/>
                    <a:pt x="83" y="83"/>
                  </a:cubicBezTo>
                  <a:cubicBezTo>
                    <a:pt x="138" y="83"/>
                    <a:pt x="138" y="83"/>
                    <a:pt x="138" y="83"/>
                  </a:cubicBezTo>
                  <a:lnTo>
                    <a:pt x="138" y="1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sp>
        <p:nvSpPr>
          <p:cNvPr id="89" name="深度视觉·原创设计 https://www.docer.com/works?userid=22383862"/>
          <p:cNvSpPr>
            <a:spLocks noEditPoints="1"/>
          </p:cNvSpPr>
          <p:nvPr/>
        </p:nvSpPr>
        <p:spPr bwMode="auto">
          <a:xfrm>
            <a:off x="4290118" y="2472152"/>
            <a:ext cx="352490" cy="352324"/>
          </a:xfrm>
          <a:custGeom>
            <a:avLst/>
            <a:gdLst>
              <a:gd name="T0" fmla="*/ 1726 w 2124"/>
              <a:gd name="T1" fmla="*/ 1327 h 2123"/>
              <a:gd name="T2" fmla="*/ 1726 w 2124"/>
              <a:gd name="T3" fmla="*/ 929 h 2123"/>
              <a:gd name="T4" fmla="*/ 1195 w 2124"/>
              <a:gd name="T5" fmla="*/ 929 h 2123"/>
              <a:gd name="T6" fmla="*/ 1195 w 2124"/>
              <a:gd name="T7" fmla="*/ 796 h 2123"/>
              <a:gd name="T8" fmla="*/ 1593 w 2124"/>
              <a:gd name="T9" fmla="*/ 796 h 2123"/>
              <a:gd name="T10" fmla="*/ 1593 w 2124"/>
              <a:gd name="T11" fmla="*/ 0 h 2123"/>
              <a:gd name="T12" fmla="*/ 664 w 2124"/>
              <a:gd name="T13" fmla="*/ 0 h 2123"/>
              <a:gd name="T14" fmla="*/ 664 w 2124"/>
              <a:gd name="T15" fmla="*/ 796 h 2123"/>
              <a:gd name="T16" fmla="*/ 1062 w 2124"/>
              <a:gd name="T17" fmla="*/ 796 h 2123"/>
              <a:gd name="T18" fmla="*/ 1062 w 2124"/>
              <a:gd name="T19" fmla="*/ 929 h 2123"/>
              <a:gd name="T20" fmla="*/ 399 w 2124"/>
              <a:gd name="T21" fmla="*/ 929 h 2123"/>
              <a:gd name="T22" fmla="*/ 399 w 2124"/>
              <a:gd name="T23" fmla="*/ 1327 h 2123"/>
              <a:gd name="T24" fmla="*/ 0 w 2124"/>
              <a:gd name="T25" fmla="*/ 1327 h 2123"/>
              <a:gd name="T26" fmla="*/ 0 w 2124"/>
              <a:gd name="T27" fmla="*/ 2123 h 2123"/>
              <a:gd name="T28" fmla="*/ 930 w 2124"/>
              <a:gd name="T29" fmla="*/ 2123 h 2123"/>
              <a:gd name="T30" fmla="*/ 930 w 2124"/>
              <a:gd name="T31" fmla="*/ 1327 h 2123"/>
              <a:gd name="T32" fmla="*/ 531 w 2124"/>
              <a:gd name="T33" fmla="*/ 1327 h 2123"/>
              <a:gd name="T34" fmla="*/ 531 w 2124"/>
              <a:gd name="T35" fmla="*/ 1061 h 2123"/>
              <a:gd name="T36" fmla="*/ 1593 w 2124"/>
              <a:gd name="T37" fmla="*/ 1061 h 2123"/>
              <a:gd name="T38" fmla="*/ 1593 w 2124"/>
              <a:gd name="T39" fmla="*/ 1327 h 2123"/>
              <a:gd name="T40" fmla="*/ 1195 w 2124"/>
              <a:gd name="T41" fmla="*/ 1327 h 2123"/>
              <a:gd name="T42" fmla="*/ 1195 w 2124"/>
              <a:gd name="T43" fmla="*/ 2123 h 2123"/>
              <a:gd name="T44" fmla="*/ 2124 w 2124"/>
              <a:gd name="T45" fmla="*/ 2123 h 2123"/>
              <a:gd name="T46" fmla="*/ 2124 w 2124"/>
              <a:gd name="T47" fmla="*/ 1327 h 2123"/>
              <a:gd name="T48" fmla="*/ 1726 w 2124"/>
              <a:gd name="T49" fmla="*/ 1327 h 2123"/>
              <a:gd name="T50" fmla="*/ 797 w 2124"/>
              <a:gd name="T51" fmla="*/ 1460 h 2123"/>
              <a:gd name="T52" fmla="*/ 797 w 2124"/>
              <a:gd name="T53" fmla="*/ 1592 h 2123"/>
              <a:gd name="T54" fmla="*/ 133 w 2124"/>
              <a:gd name="T55" fmla="*/ 1592 h 2123"/>
              <a:gd name="T56" fmla="*/ 133 w 2124"/>
              <a:gd name="T57" fmla="*/ 1460 h 2123"/>
              <a:gd name="T58" fmla="*/ 797 w 2124"/>
              <a:gd name="T59" fmla="*/ 1460 h 2123"/>
              <a:gd name="T60" fmla="*/ 797 w 2124"/>
              <a:gd name="T61" fmla="*/ 265 h 2123"/>
              <a:gd name="T62" fmla="*/ 797 w 2124"/>
              <a:gd name="T63" fmla="*/ 132 h 2123"/>
              <a:gd name="T64" fmla="*/ 1460 w 2124"/>
              <a:gd name="T65" fmla="*/ 132 h 2123"/>
              <a:gd name="T66" fmla="*/ 1460 w 2124"/>
              <a:gd name="T67" fmla="*/ 265 h 2123"/>
              <a:gd name="T68" fmla="*/ 797 w 2124"/>
              <a:gd name="T69" fmla="*/ 265 h 2123"/>
              <a:gd name="T70" fmla="*/ 1991 w 2124"/>
              <a:gd name="T71" fmla="*/ 1592 h 2123"/>
              <a:gd name="T72" fmla="*/ 1328 w 2124"/>
              <a:gd name="T73" fmla="*/ 1592 h 2123"/>
              <a:gd name="T74" fmla="*/ 1328 w 2124"/>
              <a:gd name="T75" fmla="*/ 1460 h 2123"/>
              <a:gd name="T76" fmla="*/ 1991 w 2124"/>
              <a:gd name="T77" fmla="*/ 1460 h 2123"/>
              <a:gd name="T78" fmla="*/ 1991 w 2124"/>
              <a:gd name="T79" fmla="*/ 1592 h 2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24" h="2123">
                <a:moveTo>
                  <a:pt x="1726" y="1327"/>
                </a:moveTo>
                <a:lnTo>
                  <a:pt x="1726" y="929"/>
                </a:lnTo>
                <a:lnTo>
                  <a:pt x="1195" y="929"/>
                </a:lnTo>
                <a:lnTo>
                  <a:pt x="1195" y="796"/>
                </a:lnTo>
                <a:lnTo>
                  <a:pt x="1593" y="796"/>
                </a:lnTo>
                <a:lnTo>
                  <a:pt x="1593" y="0"/>
                </a:lnTo>
                <a:lnTo>
                  <a:pt x="664" y="0"/>
                </a:lnTo>
                <a:lnTo>
                  <a:pt x="664" y="796"/>
                </a:lnTo>
                <a:lnTo>
                  <a:pt x="1062" y="796"/>
                </a:lnTo>
                <a:lnTo>
                  <a:pt x="1062" y="929"/>
                </a:lnTo>
                <a:lnTo>
                  <a:pt x="399" y="929"/>
                </a:lnTo>
                <a:lnTo>
                  <a:pt x="399" y="1327"/>
                </a:lnTo>
                <a:lnTo>
                  <a:pt x="0" y="1327"/>
                </a:lnTo>
                <a:lnTo>
                  <a:pt x="0" y="2123"/>
                </a:lnTo>
                <a:lnTo>
                  <a:pt x="930" y="2123"/>
                </a:lnTo>
                <a:lnTo>
                  <a:pt x="930" y="1327"/>
                </a:lnTo>
                <a:lnTo>
                  <a:pt x="531" y="1327"/>
                </a:lnTo>
                <a:lnTo>
                  <a:pt x="531" y="1061"/>
                </a:lnTo>
                <a:lnTo>
                  <a:pt x="1593" y="1061"/>
                </a:lnTo>
                <a:lnTo>
                  <a:pt x="1593" y="1327"/>
                </a:lnTo>
                <a:lnTo>
                  <a:pt x="1195" y="1327"/>
                </a:lnTo>
                <a:lnTo>
                  <a:pt x="1195" y="2123"/>
                </a:lnTo>
                <a:lnTo>
                  <a:pt x="2124" y="2123"/>
                </a:lnTo>
                <a:lnTo>
                  <a:pt x="2124" y="1327"/>
                </a:lnTo>
                <a:lnTo>
                  <a:pt x="1726" y="1327"/>
                </a:lnTo>
                <a:close/>
                <a:moveTo>
                  <a:pt x="797" y="1460"/>
                </a:moveTo>
                <a:lnTo>
                  <a:pt x="797" y="1592"/>
                </a:lnTo>
                <a:lnTo>
                  <a:pt x="133" y="1592"/>
                </a:lnTo>
                <a:lnTo>
                  <a:pt x="133" y="1460"/>
                </a:lnTo>
                <a:lnTo>
                  <a:pt x="797" y="1460"/>
                </a:lnTo>
                <a:close/>
                <a:moveTo>
                  <a:pt x="797" y="265"/>
                </a:moveTo>
                <a:lnTo>
                  <a:pt x="797" y="132"/>
                </a:lnTo>
                <a:lnTo>
                  <a:pt x="1460" y="132"/>
                </a:lnTo>
                <a:lnTo>
                  <a:pt x="1460" y="265"/>
                </a:lnTo>
                <a:lnTo>
                  <a:pt x="797" y="265"/>
                </a:lnTo>
                <a:close/>
                <a:moveTo>
                  <a:pt x="1991" y="1592"/>
                </a:moveTo>
                <a:lnTo>
                  <a:pt x="1328" y="1592"/>
                </a:lnTo>
                <a:lnTo>
                  <a:pt x="1328" y="1460"/>
                </a:lnTo>
                <a:lnTo>
                  <a:pt x="1991" y="1460"/>
                </a:lnTo>
                <a:lnTo>
                  <a:pt x="1991" y="15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id-ID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grpSp>
        <p:nvGrpSpPr>
          <p:cNvPr id="90" name="深度视觉·原创设计 https://www.docer.com/works?userid=22383862"/>
          <p:cNvGrpSpPr/>
          <p:nvPr/>
        </p:nvGrpSpPr>
        <p:grpSpPr>
          <a:xfrm>
            <a:off x="2914765" y="2954109"/>
            <a:ext cx="681228" cy="775727"/>
            <a:chOff x="-17462" y="-3175"/>
            <a:chExt cx="4600575" cy="5238750"/>
          </a:xfrm>
          <a:solidFill>
            <a:schemeClr val="accent1"/>
          </a:solidFill>
        </p:grpSpPr>
        <p:sp>
          <p:nvSpPr>
            <p:cNvPr id="91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-17462" y="-3175"/>
              <a:ext cx="4600575" cy="5238750"/>
            </a:xfrm>
            <a:custGeom>
              <a:avLst/>
              <a:gdLst>
                <a:gd name="T0" fmla="*/ 899 w 1224"/>
                <a:gd name="T1" fmla="*/ 44 h 1394"/>
                <a:gd name="T2" fmla="*/ 318 w 1224"/>
                <a:gd name="T3" fmla="*/ 92 h 1394"/>
                <a:gd name="T4" fmla="*/ 105 w 1224"/>
                <a:gd name="T5" fmla="*/ 367 h 1394"/>
                <a:gd name="T6" fmla="*/ 105 w 1224"/>
                <a:gd name="T7" fmla="*/ 538 h 1394"/>
                <a:gd name="T8" fmla="*/ 109 w 1224"/>
                <a:gd name="T9" fmla="*/ 554 h 1394"/>
                <a:gd name="T10" fmla="*/ 60 w 1224"/>
                <a:gd name="T11" fmla="*/ 631 h 1394"/>
                <a:gd name="T12" fmla="*/ 22 w 1224"/>
                <a:gd name="T13" fmla="*/ 686 h 1394"/>
                <a:gd name="T14" fmla="*/ 22 w 1224"/>
                <a:gd name="T15" fmla="*/ 687 h 1394"/>
                <a:gd name="T16" fmla="*/ 56 w 1224"/>
                <a:gd name="T17" fmla="*/ 841 h 1394"/>
                <a:gd name="T18" fmla="*/ 77 w 1224"/>
                <a:gd name="T19" fmla="*/ 914 h 1394"/>
                <a:gd name="T20" fmla="*/ 116 w 1224"/>
                <a:gd name="T21" fmla="*/ 1011 h 1394"/>
                <a:gd name="T22" fmla="*/ 116 w 1224"/>
                <a:gd name="T23" fmla="*/ 1080 h 1394"/>
                <a:gd name="T24" fmla="*/ 263 w 1224"/>
                <a:gd name="T25" fmla="*/ 1204 h 1394"/>
                <a:gd name="T26" fmla="*/ 380 w 1224"/>
                <a:gd name="T27" fmla="*/ 1292 h 1394"/>
                <a:gd name="T28" fmla="*/ 962 w 1224"/>
                <a:gd name="T29" fmla="*/ 1394 h 1394"/>
                <a:gd name="T30" fmla="*/ 1068 w 1224"/>
                <a:gd name="T31" fmla="*/ 1268 h 1394"/>
                <a:gd name="T32" fmla="*/ 1034 w 1224"/>
                <a:gd name="T33" fmla="*/ 991 h 1394"/>
                <a:gd name="T34" fmla="*/ 1209 w 1224"/>
                <a:gd name="T35" fmla="*/ 649 h 1394"/>
                <a:gd name="T36" fmla="*/ 1099 w 1224"/>
                <a:gd name="T37" fmla="*/ 184 h 1394"/>
                <a:gd name="T38" fmla="*/ 976 w 1224"/>
                <a:gd name="T39" fmla="*/ 943 h 1394"/>
                <a:gd name="T40" fmla="*/ 994 w 1224"/>
                <a:gd name="T41" fmla="*/ 1281 h 1394"/>
                <a:gd name="T42" fmla="*/ 962 w 1224"/>
                <a:gd name="T43" fmla="*/ 1319 h 1394"/>
                <a:gd name="T44" fmla="*/ 455 w 1224"/>
                <a:gd name="T45" fmla="*/ 1288 h 1394"/>
                <a:gd name="T46" fmla="*/ 405 w 1224"/>
                <a:gd name="T47" fmla="*/ 1098 h 1394"/>
                <a:gd name="T48" fmla="*/ 263 w 1224"/>
                <a:gd name="T49" fmla="*/ 1129 h 1394"/>
                <a:gd name="T50" fmla="*/ 157 w 1224"/>
                <a:gd name="T51" fmla="*/ 940 h 1394"/>
                <a:gd name="T52" fmla="*/ 171 w 1224"/>
                <a:gd name="T53" fmla="*/ 884 h 1394"/>
                <a:gd name="T54" fmla="*/ 134 w 1224"/>
                <a:gd name="T55" fmla="*/ 864 h 1394"/>
                <a:gd name="T56" fmla="*/ 146 w 1224"/>
                <a:gd name="T57" fmla="*/ 807 h 1394"/>
                <a:gd name="T58" fmla="*/ 101 w 1224"/>
                <a:gd name="T59" fmla="*/ 781 h 1394"/>
                <a:gd name="T60" fmla="*/ 85 w 1224"/>
                <a:gd name="T61" fmla="*/ 727 h 1394"/>
                <a:gd name="T62" fmla="*/ 174 w 1224"/>
                <a:gd name="T63" fmla="*/ 594 h 1394"/>
                <a:gd name="T64" fmla="*/ 178 w 1224"/>
                <a:gd name="T65" fmla="*/ 522 h 1394"/>
                <a:gd name="T66" fmla="*/ 177 w 1224"/>
                <a:gd name="T67" fmla="*/ 386 h 1394"/>
                <a:gd name="T68" fmla="*/ 1135 w 1224"/>
                <a:gd name="T69" fmla="*/ 638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4" h="1394">
                  <a:moveTo>
                    <a:pt x="1099" y="184"/>
                  </a:moveTo>
                  <a:cubicBezTo>
                    <a:pt x="1047" y="122"/>
                    <a:pt x="979" y="75"/>
                    <a:pt x="899" y="44"/>
                  </a:cubicBezTo>
                  <a:cubicBezTo>
                    <a:pt x="827" y="15"/>
                    <a:pt x="745" y="0"/>
                    <a:pt x="662" y="0"/>
                  </a:cubicBezTo>
                  <a:cubicBezTo>
                    <a:pt x="538" y="0"/>
                    <a:pt x="417" y="33"/>
                    <a:pt x="318" y="92"/>
                  </a:cubicBezTo>
                  <a:cubicBezTo>
                    <a:pt x="265" y="123"/>
                    <a:pt x="221" y="162"/>
                    <a:pt x="185" y="206"/>
                  </a:cubicBezTo>
                  <a:cubicBezTo>
                    <a:pt x="146" y="255"/>
                    <a:pt x="119" y="309"/>
                    <a:pt x="105" y="367"/>
                  </a:cubicBezTo>
                  <a:cubicBezTo>
                    <a:pt x="92" y="417"/>
                    <a:pt x="91" y="475"/>
                    <a:pt x="101" y="522"/>
                  </a:cubicBezTo>
                  <a:cubicBezTo>
                    <a:pt x="105" y="538"/>
                    <a:pt x="105" y="538"/>
                    <a:pt x="105" y="538"/>
                  </a:cubicBezTo>
                  <a:cubicBezTo>
                    <a:pt x="106" y="543"/>
                    <a:pt x="107" y="548"/>
                    <a:pt x="109" y="551"/>
                  </a:cubicBezTo>
                  <a:cubicBezTo>
                    <a:pt x="109" y="552"/>
                    <a:pt x="109" y="553"/>
                    <a:pt x="109" y="554"/>
                  </a:cubicBezTo>
                  <a:cubicBezTo>
                    <a:pt x="106" y="561"/>
                    <a:pt x="106" y="561"/>
                    <a:pt x="106" y="561"/>
                  </a:cubicBezTo>
                  <a:cubicBezTo>
                    <a:pt x="95" y="584"/>
                    <a:pt x="78" y="607"/>
                    <a:pt x="60" y="631"/>
                  </a:cubicBezTo>
                  <a:cubicBezTo>
                    <a:pt x="48" y="649"/>
                    <a:pt x="35" y="667"/>
                    <a:pt x="22" y="686"/>
                  </a:cubicBezTo>
                  <a:cubicBezTo>
                    <a:pt x="22" y="686"/>
                    <a:pt x="22" y="686"/>
                    <a:pt x="22" y="686"/>
                  </a:cubicBezTo>
                  <a:cubicBezTo>
                    <a:pt x="22" y="686"/>
                    <a:pt x="22" y="686"/>
                    <a:pt x="22" y="686"/>
                  </a:cubicBezTo>
                  <a:cubicBezTo>
                    <a:pt x="22" y="687"/>
                    <a:pt x="22" y="687"/>
                    <a:pt x="22" y="687"/>
                  </a:cubicBezTo>
                  <a:cubicBezTo>
                    <a:pt x="4" y="715"/>
                    <a:pt x="0" y="748"/>
                    <a:pt x="9" y="779"/>
                  </a:cubicBezTo>
                  <a:cubicBezTo>
                    <a:pt x="17" y="805"/>
                    <a:pt x="34" y="827"/>
                    <a:pt x="56" y="841"/>
                  </a:cubicBezTo>
                  <a:cubicBezTo>
                    <a:pt x="55" y="860"/>
                    <a:pt x="58" y="880"/>
                    <a:pt x="67" y="897"/>
                  </a:cubicBezTo>
                  <a:cubicBezTo>
                    <a:pt x="70" y="903"/>
                    <a:pt x="73" y="909"/>
                    <a:pt x="77" y="914"/>
                  </a:cubicBezTo>
                  <a:cubicBezTo>
                    <a:pt x="75" y="938"/>
                    <a:pt x="81" y="964"/>
                    <a:pt x="97" y="984"/>
                  </a:cubicBezTo>
                  <a:cubicBezTo>
                    <a:pt x="116" y="1011"/>
                    <a:pt x="116" y="1011"/>
                    <a:pt x="116" y="1011"/>
                  </a:cubicBezTo>
                  <a:cubicBezTo>
                    <a:pt x="116" y="1014"/>
                    <a:pt x="116" y="1019"/>
                    <a:pt x="116" y="1022"/>
                  </a:cubicBezTo>
                  <a:cubicBezTo>
                    <a:pt x="115" y="1038"/>
                    <a:pt x="113" y="1059"/>
                    <a:pt x="116" y="1080"/>
                  </a:cubicBezTo>
                  <a:cubicBezTo>
                    <a:pt x="120" y="1113"/>
                    <a:pt x="131" y="1140"/>
                    <a:pt x="151" y="1161"/>
                  </a:cubicBezTo>
                  <a:cubicBezTo>
                    <a:pt x="178" y="1189"/>
                    <a:pt x="216" y="1204"/>
                    <a:pt x="263" y="1204"/>
                  </a:cubicBezTo>
                  <a:cubicBezTo>
                    <a:pt x="294" y="1204"/>
                    <a:pt x="330" y="1198"/>
                    <a:pt x="373" y="1186"/>
                  </a:cubicBezTo>
                  <a:cubicBezTo>
                    <a:pt x="375" y="1213"/>
                    <a:pt x="378" y="1247"/>
                    <a:pt x="380" y="1292"/>
                  </a:cubicBezTo>
                  <a:cubicBezTo>
                    <a:pt x="383" y="1349"/>
                    <a:pt x="430" y="1394"/>
                    <a:pt x="488" y="1394"/>
                  </a:cubicBezTo>
                  <a:cubicBezTo>
                    <a:pt x="962" y="1394"/>
                    <a:pt x="962" y="1394"/>
                    <a:pt x="962" y="1394"/>
                  </a:cubicBezTo>
                  <a:cubicBezTo>
                    <a:pt x="994" y="1394"/>
                    <a:pt x="1024" y="1380"/>
                    <a:pt x="1045" y="1356"/>
                  </a:cubicBezTo>
                  <a:cubicBezTo>
                    <a:pt x="1065" y="1331"/>
                    <a:pt x="1074" y="1299"/>
                    <a:pt x="1068" y="1268"/>
                  </a:cubicBezTo>
                  <a:cubicBezTo>
                    <a:pt x="1025" y="1025"/>
                    <a:pt x="1025" y="1025"/>
                    <a:pt x="1025" y="1025"/>
                  </a:cubicBezTo>
                  <a:cubicBezTo>
                    <a:pt x="1023" y="1013"/>
                    <a:pt x="1026" y="1001"/>
                    <a:pt x="1034" y="991"/>
                  </a:cubicBezTo>
                  <a:cubicBezTo>
                    <a:pt x="1068" y="950"/>
                    <a:pt x="1108" y="901"/>
                    <a:pt x="1141" y="843"/>
                  </a:cubicBezTo>
                  <a:cubicBezTo>
                    <a:pt x="1177" y="780"/>
                    <a:pt x="1199" y="717"/>
                    <a:pt x="1209" y="649"/>
                  </a:cubicBezTo>
                  <a:cubicBezTo>
                    <a:pt x="1224" y="553"/>
                    <a:pt x="1221" y="464"/>
                    <a:pt x="1201" y="384"/>
                  </a:cubicBezTo>
                  <a:cubicBezTo>
                    <a:pt x="1182" y="308"/>
                    <a:pt x="1148" y="240"/>
                    <a:pt x="1099" y="184"/>
                  </a:cubicBezTo>
                  <a:close/>
                  <a:moveTo>
                    <a:pt x="1135" y="638"/>
                  </a:moveTo>
                  <a:cubicBezTo>
                    <a:pt x="1116" y="765"/>
                    <a:pt x="1049" y="857"/>
                    <a:pt x="976" y="943"/>
                  </a:cubicBezTo>
                  <a:cubicBezTo>
                    <a:pt x="954" y="969"/>
                    <a:pt x="945" y="1004"/>
                    <a:pt x="951" y="1038"/>
                  </a:cubicBezTo>
                  <a:cubicBezTo>
                    <a:pt x="994" y="1281"/>
                    <a:pt x="994" y="1281"/>
                    <a:pt x="994" y="1281"/>
                  </a:cubicBezTo>
                  <a:cubicBezTo>
                    <a:pt x="996" y="1290"/>
                    <a:pt x="993" y="1300"/>
                    <a:pt x="987" y="1308"/>
                  </a:cubicBezTo>
                  <a:cubicBezTo>
                    <a:pt x="981" y="1315"/>
                    <a:pt x="972" y="1319"/>
                    <a:pt x="962" y="1319"/>
                  </a:cubicBezTo>
                  <a:cubicBezTo>
                    <a:pt x="488" y="1319"/>
                    <a:pt x="488" y="1319"/>
                    <a:pt x="488" y="1319"/>
                  </a:cubicBezTo>
                  <a:cubicBezTo>
                    <a:pt x="470" y="1319"/>
                    <a:pt x="456" y="1306"/>
                    <a:pt x="455" y="1288"/>
                  </a:cubicBezTo>
                  <a:cubicBezTo>
                    <a:pt x="451" y="1206"/>
                    <a:pt x="446" y="1155"/>
                    <a:pt x="443" y="1127"/>
                  </a:cubicBezTo>
                  <a:cubicBezTo>
                    <a:pt x="441" y="1114"/>
                    <a:pt x="423" y="1098"/>
                    <a:pt x="405" y="1098"/>
                  </a:cubicBezTo>
                  <a:cubicBezTo>
                    <a:pt x="401" y="1098"/>
                    <a:pt x="398" y="1099"/>
                    <a:pt x="395" y="1100"/>
                  </a:cubicBezTo>
                  <a:cubicBezTo>
                    <a:pt x="336" y="1120"/>
                    <a:pt x="294" y="1129"/>
                    <a:pt x="263" y="1129"/>
                  </a:cubicBezTo>
                  <a:cubicBezTo>
                    <a:pt x="148" y="1129"/>
                    <a:pt x="208" y="1009"/>
                    <a:pt x="186" y="979"/>
                  </a:cubicBezTo>
                  <a:cubicBezTo>
                    <a:pt x="157" y="940"/>
                    <a:pt x="157" y="940"/>
                    <a:pt x="157" y="940"/>
                  </a:cubicBezTo>
                  <a:cubicBezTo>
                    <a:pt x="150" y="930"/>
                    <a:pt x="150" y="917"/>
                    <a:pt x="156" y="907"/>
                  </a:cubicBezTo>
                  <a:cubicBezTo>
                    <a:pt x="171" y="884"/>
                    <a:pt x="171" y="884"/>
                    <a:pt x="171" y="884"/>
                  </a:cubicBezTo>
                  <a:cubicBezTo>
                    <a:pt x="152" y="879"/>
                    <a:pt x="152" y="879"/>
                    <a:pt x="152" y="879"/>
                  </a:cubicBezTo>
                  <a:cubicBezTo>
                    <a:pt x="144" y="877"/>
                    <a:pt x="138" y="871"/>
                    <a:pt x="134" y="864"/>
                  </a:cubicBezTo>
                  <a:cubicBezTo>
                    <a:pt x="130" y="857"/>
                    <a:pt x="130" y="848"/>
                    <a:pt x="133" y="841"/>
                  </a:cubicBezTo>
                  <a:cubicBezTo>
                    <a:pt x="146" y="807"/>
                    <a:pt x="146" y="807"/>
                    <a:pt x="146" y="807"/>
                  </a:cubicBezTo>
                  <a:cubicBezTo>
                    <a:pt x="148" y="804"/>
                    <a:pt x="146" y="801"/>
                    <a:pt x="143" y="799"/>
                  </a:cubicBezTo>
                  <a:cubicBezTo>
                    <a:pt x="101" y="781"/>
                    <a:pt x="101" y="781"/>
                    <a:pt x="101" y="781"/>
                  </a:cubicBezTo>
                  <a:cubicBezTo>
                    <a:pt x="92" y="776"/>
                    <a:pt x="84" y="768"/>
                    <a:pt x="81" y="758"/>
                  </a:cubicBezTo>
                  <a:cubicBezTo>
                    <a:pt x="78" y="747"/>
                    <a:pt x="80" y="736"/>
                    <a:pt x="85" y="727"/>
                  </a:cubicBezTo>
                  <a:cubicBezTo>
                    <a:pt x="86" y="726"/>
                    <a:pt x="86" y="726"/>
                    <a:pt x="86" y="726"/>
                  </a:cubicBezTo>
                  <a:cubicBezTo>
                    <a:pt x="114" y="681"/>
                    <a:pt x="150" y="641"/>
                    <a:pt x="174" y="594"/>
                  </a:cubicBezTo>
                  <a:cubicBezTo>
                    <a:pt x="184" y="573"/>
                    <a:pt x="184" y="573"/>
                    <a:pt x="184" y="573"/>
                  </a:cubicBezTo>
                  <a:cubicBezTo>
                    <a:pt x="191" y="559"/>
                    <a:pt x="182" y="537"/>
                    <a:pt x="178" y="522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66" y="468"/>
                    <a:pt x="168" y="422"/>
                    <a:pt x="177" y="386"/>
                  </a:cubicBezTo>
                  <a:cubicBezTo>
                    <a:pt x="227" y="187"/>
                    <a:pt x="445" y="75"/>
                    <a:pt x="662" y="75"/>
                  </a:cubicBezTo>
                  <a:cubicBezTo>
                    <a:pt x="929" y="75"/>
                    <a:pt x="1195" y="247"/>
                    <a:pt x="1135" y="6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92" name="深度视觉·原创设计 https://www.docer.com/works?userid=22383862"/>
            <p:cNvSpPr/>
            <p:nvPr/>
          </p:nvSpPr>
          <p:spPr bwMode="auto">
            <a:xfrm>
              <a:off x="866776" y="496888"/>
              <a:ext cx="3243263" cy="2638425"/>
            </a:xfrm>
            <a:custGeom>
              <a:avLst/>
              <a:gdLst>
                <a:gd name="T0" fmla="*/ 571 w 863"/>
                <a:gd name="T1" fmla="*/ 31 h 702"/>
                <a:gd name="T2" fmla="*/ 506 w 863"/>
                <a:gd name="T3" fmla="*/ 7 h 702"/>
                <a:gd name="T4" fmla="*/ 463 w 863"/>
                <a:gd name="T5" fmla="*/ 16 h 702"/>
                <a:gd name="T6" fmla="*/ 416 w 863"/>
                <a:gd name="T7" fmla="*/ 0 h 702"/>
                <a:gd name="T8" fmla="*/ 378 w 863"/>
                <a:gd name="T9" fmla="*/ 10 h 702"/>
                <a:gd name="T10" fmla="*/ 348 w 863"/>
                <a:gd name="T11" fmla="*/ 7 h 702"/>
                <a:gd name="T12" fmla="*/ 262 w 863"/>
                <a:gd name="T13" fmla="*/ 36 h 702"/>
                <a:gd name="T14" fmla="*/ 253 w 863"/>
                <a:gd name="T15" fmla="*/ 36 h 702"/>
                <a:gd name="T16" fmla="*/ 149 w 863"/>
                <a:gd name="T17" fmla="*/ 84 h 702"/>
                <a:gd name="T18" fmla="*/ 58 w 863"/>
                <a:gd name="T19" fmla="*/ 191 h 702"/>
                <a:gd name="T20" fmla="*/ 23 w 863"/>
                <a:gd name="T21" fmla="*/ 242 h 702"/>
                <a:gd name="T22" fmla="*/ 24 w 863"/>
                <a:gd name="T23" fmla="*/ 250 h 702"/>
                <a:gd name="T24" fmla="*/ 0 w 863"/>
                <a:gd name="T25" fmla="*/ 326 h 702"/>
                <a:gd name="T26" fmla="*/ 61 w 863"/>
                <a:gd name="T27" fmla="*/ 438 h 702"/>
                <a:gd name="T28" fmla="*/ 161 w 863"/>
                <a:gd name="T29" fmla="*/ 509 h 702"/>
                <a:gd name="T30" fmla="*/ 211 w 863"/>
                <a:gd name="T31" fmla="*/ 496 h 702"/>
                <a:gd name="T32" fmla="*/ 275 w 863"/>
                <a:gd name="T33" fmla="*/ 535 h 702"/>
                <a:gd name="T34" fmla="*/ 405 w 863"/>
                <a:gd name="T35" fmla="*/ 626 h 702"/>
                <a:gd name="T36" fmla="*/ 460 w 863"/>
                <a:gd name="T37" fmla="*/ 614 h 702"/>
                <a:gd name="T38" fmla="*/ 609 w 863"/>
                <a:gd name="T39" fmla="*/ 702 h 702"/>
                <a:gd name="T40" fmla="*/ 766 w 863"/>
                <a:gd name="T41" fmla="*/ 594 h 702"/>
                <a:gd name="T42" fmla="*/ 854 w 863"/>
                <a:gd name="T43" fmla="*/ 446 h 702"/>
                <a:gd name="T44" fmla="*/ 852 w 863"/>
                <a:gd name="T45" fmla="*/ 415 h 702"/>
                <a:gd name="T46" fmla="*/ 863 w 863"/>
                <a:gd name="T47" fmla="*/ 365 h 702"/>
                <a:gd name="T48" fmla="*/ 834 w 863"/>
                <a:gd name="T49" fmla="*/ 288 h 702"/>
                <a:gd name="T50" fmla="*/ 836 w 863"/>
                <a:gd name="T51" fmla="*/ 270 h 702"/>
                <a:gd name="T52" fmla="*/ 767 w 863"/>
                <a:gd name="T53" fmla="*/ 164 h 702"/>
                <a:gd name="T54" fmla="*/ 571 w 863"/>
                <a:gd name="T55" fmla="*/ 31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3" h="702">
                  <a:moveTo>
                    <a:pt x="571" y="31"/>
                  </a:moveTo>
                  <a:cubicBezTo>
                    <a:pt x="554" y="16"/>
                    <a:pt x="531" y="7"/>
                    <a:pt x="506" y="7"/>
                  </a:cubicBezTo>
                  <a:cubicBezTo>
                    <a:pt x="490" y="7"/>
                    <a:pt x="476" y="10"/>
                    <a:pt x="463" y="16"/>
                  </a:cubicBezTo>
                  <a:cubicBezTo>
                    <a:pt x="450" y="6"/>
                    <a:pt x="434" y="0"/>
                    <a:pt x="416" y="0"/>
                  </a:cubicBezTo>
                  <a:cubicBezTo>
                    <a:pt x="402" y="0"/>
                    <a:pt x="389" y="3"/>
                    <a:pt x="378" y="10"/>
                  </a:cubicBezTo>
                  <a:cubicBezTo>
                    <a:pt x="368" y="8"/>
                    <a:pt x="358" y="7"/>
                    <a:pt x="348" y="7"/>
                  </a:cubicBezTo>
                  <a:cubicBezTo>
                    <a:pt x="315" y="7"/>
                    <a:pt x="285" y="18"/>
                    <a:pt x="262" y="36"/>
                  </a:cubicBezTo>
                  <a:cubicBezTo>
                    <a:pt x="259" y="36"/>
                    <a:pt x="256" y="36"/>
                    <a:pt x="253" y="36"/>
                  </a:cubicBezTo>
                  <a:cubicBezTo>
                    <a:pt x="212" y="36"/>
                    <a:pt x="175" y="55"/>
                    <a:pt x="149" y="84"/>
                  </a:cubicBezTo>
                  <a:cubicBezTo>
                    <a:pt x="98" y="93"/>
                    <a:pt x="60" y="137"/>
                    <a:pt x="58" y="191"/>
                  </a:cubicBezTo>
                  <a:cubicBezTo>
                    <a:pt x="38" y="198"/>
                    <a:pt x="23" y="219"/>
                    <a:pt x="23" y="242"/>
                  </a:cubicBezTo>
                  <a:cubicBezTo>
                    <a:pt x="23" y="245"/>
                    <a:pt x="23" y="247"/>
                    <a:pt x="24" y="250"/>
                  </a:cubicBezTo>
                  <a:cubicBezTo>
                    <a:pt x="9" y="271"/>
                    <a:pt x="0" y="297"/>
                    <a:pt x="0" y="326"/>
                  </a:cubicBezTo>
                  <a:cubicBezTo>
                    <a:pt x="0" y="373"/>
                    <a:pt x="24" y="414"/>
                    <a:pt x="61" y="438"/>
                  </a:cubicBezTo>
                  <a:cubicBezTo>
                    <a:pt x="75" y="479"/>
                    <a:pt x="114" y="509"/>
                    <a:pt x="161" y="509"/>
                  </a:cubicBezTo>
                  <a:cubicBezTo>
                    <a:pt x="179" y="509"/>
                    <a:pt x="196" y="504"/>
                    <a:pt x="211" y="496"/>
                  </a:cubicBezTo>
                  <a:cubicBezTo>
                    <a:pt x="226" y="516"/>
                    <a:pt x="249" y="531"/>
                    <a:pt x="275" y="535"/>
                  </a:cubicBezTo>
                  <a:cubicBezTo>
                    <a:pt x="294" y="588"/>
                    <a:pt x="345" y="626"/>
                    <a:pt x="405" y="626"/>
                  </a:cubicBezTo>
                  <a:cubicBezTo>
                    <a:pt x="424" y="626"/>
                    <a:pt x="443" y="622"/>
                    <a:pt x="460" y="614"/>
                  </a:cubicBezTo>
                  <a:cubicBezTo>
                    <a:pt x="489" y="667"/>
                    <a:pt x="545" y="702"/>
                    <a:pt x="609" y="702"/>
                  </a:cubicBezTo>
                  <a:cubicBezTo>
                    <a:pt x="681" y="702"/>
                    <a:pt x="742" y="658"/>
                    <a:pt x="766" y="594"/>
                  </a:cubicBezTo>
                  <a:cubicBezTo>
                    <a:pt x="819" y="565"/>
                    <a:pt x="854" y="510"/>
                    <a:pt x="854" y="446"/>
                  </a:cubicBezTo>
                  <a:cubicBezTo>
                    <a:pt x="854" y="435"/>
                    <a:pt x="853" y="425"/>
                    <a:pt x="852" y="415"/>
                  </a:cubicBezTo>
                  <a:cubicBezTo>
                    <a:pt x="859" y="400"/>
                    <a:pt x="863" y="383"/>
                    <a:pt x="863" y="365"/>
                  </a:cubicBezTo>
                  <a:cubicBezTo>
                    <a:pt x="863" y="335"/>
                    <a:pt x="852" y="308"/>
                    <a:pt x="834" y="288"/>
                  </a:cubicBezTo>
                  <a:cubicBezTo>
                    <a:pt x="835" y="282"/>
                    <a:pt x="836" y="276"/>
                    <a:pt x="836" y="270"/>
                  </a:cubicBezTo>
                  <a:cubicBezTo>
                    <a:pt x="836" y="223"/>
                    <a:pt x="808" y="182"/>
                    <a:pt x="767" y="164"/>
                  </a:cubicBezTo>
                  <a:cubicBezTo>
                    <a:pt x="734" y="87"/>
                    <a:pt x="659" y="33"/>
                    <a:pt x="571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sp>
        <p:nvSpPr>
          <p:cNvPr id="93" name="深度视觉·原创设计 https://www.docer.com/works?userid=22383862"/>
          <p:cNvSpPr/>
          <p:nvPr/>
        </p:nvSpPr>
        <p:spPr>
          <a:xfrm>
            <a:off x="9581245" y="1678231"/>
            <a:ext cx="451000" cy="4473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640" y="58417"/>
                </a:moveTo>
                <a:lnTo>
                  <a:pt x="109640" y="58417"/>
                </a:lnTo>
                <a:cubicBezTo>
                  <a:pt x="109640" y="50935"/>
                  <a:pt x="114820" y="45755"/>
                  <a:pt x="119712" y="40575"/>
                </a:cubicBezTo>
                <a:cubicBezTo>
                  <a:pt x="119712" y="37985"/>
                  <a:pt x="117410" y="33093"/>
                  <a:pt x="117410" y="30503"/>
                </a:cubicBezTo>
                <a:cubicBezTo>
                  <a:pt x="107050" y="33093"/>
                  <a:pt x="101870" y="27913"/>
                  <a:pt x="96978" y="22733"/>
                </a:cubicBezTo>
                <a:cubicBezTo>
                  <a:pt x="91798" y="17841"/>
                  <a:pt x="89208" y="12661"/>
                  <a:pt x="91798" y="4892"/>
                </a:cubicBezTo>
                <a:cubicBezTo>
                  <a:pt x="89208" y="2589"/>
                  <a:pt x="84316" y="0"/>
                  <a:pt x="79136" y="0"/>
                </a:cubicBezTo>
                <a:cubicBezTo>
                  <a:pt x="76546" y="4892"/>
                  <a:pt x="69064" y="10071"/>
                  <a:pt x="61294" y="10071"/>
                </a:cubicBezTo>
                <a:cubicBezTo>
                  <a:pt x="53812" y="10071"/>
                  <a:pt x="46043" y="4892"/>
                  <a:pt x="43453" y="0"/>
                </a:cubicBezTo>
                <a:cubicBezTo>
                  <a:pt x="38273" y="0"/>
                  <a:pt x="33381" y="2589"/>
                  <a:pt x="30791" y="4892"/>
                </a:cubicBezTo>
                <a:cubicBezTo>
                  <a:pt x="33381" y="12661"/>
                  <a:pt x="30791" y="17841"/>
                  <a:pt x="25611" y="22733"/>
                </a:cubicBezTo>
                <a:cubicBezTo>
                  <a:pt x="20719" y="27913"/>
                  <a:pt x="12661" y="33093"/>
                  <a:pt x="5179" y="30503"/>
                </a:cubicBezTo>
                <a:cubicBezTo>
                  <a:pt x="5179" y="33093"/>
                  <a:pt x="2589" y="37985"/>
                  <a:pt x="0" y="40575"/>
                </a:cubicBezTo>
                <a:cubicBezTo>
                  <a:pt x="7769" y="45755"/>
                  <a:pt x="12661" y="50935"/>
                  <a:pt x="12661" y="58417"/>
                </a:cubicBezTo>
                <a:cubicBezTo>
                  <a:pt x="12661" y="66187"/>
                  <a:pt x="7769" y="73669"/>
                  <a:pt x="0" y="79136"/>
                </a:cubicBezTo>
                <a:cubicBezTo>
                  <a:pt x="2589" y="81438"/>
                  <a:pt x="5179" y="86618"/>
                  <a:pt x="5179" y="89208"/>
                </a:cubicBezTo>
                <a:cubicBezTo>
                  <a:pt x="12661" y="89208"/>
                  <a:pt x="20719" y="89208"/>
                  <a:pt x="25611" y="94388"/>
                </a:cubicBezTo>
                <a:cubicBezTo>
                  <a:pt x="30791" y="99280"/>
                  <a:pt x="33381" y="107050"/>
                  <a:pt x="30791" y="114532"/>
                </a:cubicBezTo>
                <a:cubicBezTo>
                  <a:pt x="33381" y="117122"/>
                  <a:pt x="38273" y="117122"/>
                  <a:pt x="43453" y="119712"/>
                </a:cubicBezTo>
                <a:cubicBezTo>
                  <a:pt x="46043" y="111942"/>
                  <a:pt x="53812" y="107050"/>
                  <a:pt x="61294" y="107050"/>
                </a:cubicBezTo>
                <a:cubicBezTo>
                  <a:pt x="69064" y="107050"/>
                  <a:pt x="76546" y="111942"/>
                  <a:pt x="79136" y="119712"/>
                </a:cubicBezTo>
                <a:cubicBezTo>
                  <a:pt x="84316" y="117122"/>
                  <a:pt x="89208" y="117122"/>
                  <a:pt x="91798" y="114532"/>
                </a:cubicBezTo>
                <a:cubicBezTo>
                  <a:pt x="89208" y="107050"/>
                  <a:pt x="91798" y="99280"/>
                  <a:pt x="96978" y="94388"/>
                </a:cubicBezTo>
                <a:cubicBezTo>
                  <a:pt x="101870" y="89208"/>
                  <a:pt x="107050" y="86618"/>
                  <a:pt x="117410" y="89208"/>
                </a:cubicBezTo>
                <a:cubicBezTo>
                  <a:pt x="117410" y="84028"/>
                  <a:pt x="119712" y="81438"/>
                  <a:pt x="119712" y="76258"/>
                </a:cubicBezTo>
                <a:cubicBezTo>
                  <a:pt x="114820" y="73669"/>
                  <a:pt x="109640" y="66187"/>
                  <a:pt x="109640" y="58417"/>
                </a:cubicBezTo>
                <a:close/>
                <a:moveTo>
                  <a:pt x="61294" y="84028"/>
                </a:moveTo>
                <a:lnTo>
                  <a:pt x="61294" y="84028"/>
                </a:lnTo>
                <a:cubicBezTo>
                  <a:pt x="46043" y="84028"/>
                  <a:pt x="35971" y="73669"/>
                  <a:pt x="35971" y="58417"/>
                </a:cubicBezTo>
                <a:cubicBezTo>
                  <a:pt x="35971" y="45755"/>
                  <a:pt x="46043" y="33093"/>
                  <a:pt x="61294" y="33093"/>
                </a:cubicBezTo>
                <a:cubicBezTo>
                  <a:pt x="76546" y="33093"/>
                  <a:pt x="86618" y="45755"/>
                  <a:pt x="86618" y="58417"/>
                </a:cubicBezTo>
                <a:cubicBezTo>
                  <a:pt x="86618" y="73669"/>
                  <a:pt x="76546" y="84028"/>
                  <a:pt x="61294" y="840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深度视觉·原创设计 https://www.docer.com/works?userid=22383862"/>
          <p:cNvSpPr/>
          <p:nvPr/>
        </p:nvSpPr>
        <p:spPr>
          <a:xfrm>
            <a:off x="6857208" y="4029211"/>
            <a:ext cx="402343" cy="3510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720" y="0"/>
                </a:moveTo>
                <a:lnTo>
                  <a:pt x="106720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6277" y="0"/>
                  <a:pt x="0" y="4689"/>
                  <a:pt x="0" y="12137"/>
                </a:cubicBezTo>
                <a:cubicBezTo>
                  <a:pt x="0" y="88000"/>
                  <a:pt x="0" y="88000"/>
                  <a:pt x="0" y="88000"/>
                </a:cubicBezTo>
                <a:cubicBezTo>
                  <a:pt x="0" y="95172"/>
                  <a:pt x="4104" y="102620"/>
                  <a:pt x="10623" y="105103"/>
                </a:cubicBezTo>
                <a:cubicBezTo>
                  <a:pt x="38631" y="110068"/>
                  <a:pt x="38631" y="110068"/>
                  <a:pt x="38631" y="110068"/>
                </a:cubicBezTo>
                <a:cubicBezTo>
                  <a:pt x="38631" y="110068"/>
                  <a:pt x="14969" y="119724"/>
                  <a:pt x="29698" y="119724"/>
                </a:cubicBezTo>
                <a:cubicBezTo>
                  <a:pt x="89818" y="119724"/>
                  <a:pt x="89818" y="119724"/>
                  <a:pt x="89818" y="119724"/>
                </a:cubicBezTo>
                <a:cubicBezTo>
                  <a:pt x="104788" y="119724"/>
                  <a:pt x="81126" y="110068"/>
                  <a:pt x="81126" y="110068"/>
                </a:cubicBezTo>
                <a:cubicBezTo>
                  <a:pt x="108893" y="105103"/>
                  <a:pt x="108893" y="105103"/>
                  <a:pt x="108893" y="105103"/>
                </a:cubicBezTo>
                <a:cubicBezTo>
                  <a:pt x="115653" y="102620"/>
                  <a:pt x="119758" y="95172"/>
                  <a:pt x="119758" y="88000"/>
                </a:cubicBezTo>
                <a:cubicBezTo>
                  <a:pt x="119758" y="12137"/>
                  <a:pt x="119758" y="12137"/>
                  <a:pt x="119758" y="12137"/>
                </a:cubicBezTo>
                <a:cubicBezTo>
                  <a:pt x="119758" y="4689"/>
                  <a:pt x="113480" y="0"/>
                  <a:pt x="106720" y="0"/>
                </a:cubicBezTo>
                <a:close/>
                <a:moveTo>
                  <a:pt x="106720" y="88000"/>
                </a:moveTo>
                <a:lnTo>
                  <a:pt x="106720" y="88000"/>
                </a:lnTo>
                <a:cubicBezTo>
                  <a:pt x="12796" y="88000"/>
                  <a:pt x="12796" y="88000"/>
                  <a:pt x="12796" y="88000"/>
                </a:cubicBezTo>
                <a:cubicBezTo>
                  <a:pt x="12796" y="12137"/>
                  <a:pt x="12796" y="12137"/>
                  <a:pt x="12796" y="12137"/>
                </a:cubicBezTo>
                <a:cubicBezTo>
                  <a:pt x="106720" y="12137"/>
                  <a:pt x="106720" y="12137"/>
                  <a:pt x="106720" y="12137"/>
                </a:cubicBezTo>
                <a:lnTo>
                  <a:pt x="106720" y="8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Roboto"/>
              <a:sym typeface="Roboto"/>
            </a:endParaRPr>
          </a:p>
        </p:txBody>
      </p:sp>
      <p:sp>
        <p:nvSpPr>
          <p:cNvPr id="96" name="深度视觉·原创设计 https://www.docer.com/works?userid=22383862"/>
          <p:cNvSpPr/>
          <p:nvPr/>
        </p:nvSpPr>
        <p:spPr>
          <a:xfrm>
            <a:off x="9581245" y="4029211"/>
            <a:ext cx="336711" cy="339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0813" y="0"/>
                </a:moveTo>
                <a:lnTo>
                  <a:pt x="50813" y="0"/>
                </a:lnTo>
                <a:cubicBezTo>
                  <a:pt x="22966" y="2589"/>
                  <a:pt x="2583" y="25323"/>
                  <a:pt x="0" y="50647"/>
                </a:cubicBezTo>
                <a:cubicBezTo>
                  <a:pt x="50813" y="50647"/>
                  <a:pt x="50813" y="50647"/>
                  <a:pt x="50813" y="50647"/>
                </a:cubicBezTo>
                <a:lnTo>
                  <a:pt x="50813" y="0"/>
                </a:lnTo>
                <a:close/>
                <a:moveTo>
                  <a:pt x="66028" y="0"/>
                </a:moveTo>
                <a:lnTo>
                  <a:pt x="66028" y="0"/>
                </a:lnTo>
                <a:cubicBezTo>
                  <a:pt x="66028" y="58417"/>
                  <a:pt x="66028" y="58417"/>
                  <a:pt x="66028" y="58417"/>
                </a:cubicBezTo>
                <a:cubicBezTo>
                  <a:pt x="66028" y="63597"/>
                  <a:pt x="63732" y="65899"/>
                  <a:pt x="58564" y="65899"/>
                </a:cubicBezTo>
                <a:cubicBezTo>
                  <a:pt x="0" y="65899"/>
                  <a:pt x="0" y="65899"/>
                  <a:pt x="0" y="65899"/>
                </a:cubicBezTo>
                <a:cubicBezTo>
                  <a:pt x="2583" y="96690"/>
                  <a:pt x="28133" y="119712"/>
                  <a:pt x="58564" y="119712"/>
                </a:cubicBezTo>
                <a:cubicBezTo>
                  <a:pt x="91578" y="119712"/>
                  <a:pt x="119712" y="91798"/>
                  <a:pt x="119712" y="58417"/>
                </a:cubicBezTo>
                <a:cubicBezTo>
                  <a:pt x="119712" y="27913"/>
                  <a:pt x="96746" y="2589"/>
                  <a:pt x="660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Roboto"/>
              <a:sym typeface="Roboto"/>
            </a:endParaRPr>
          </a:p>
        </p:txBody>
      </p:sp>
      <p:sp>
        <p:nvSpPr>
          <p:cNvPr id="97" name="深度视觉·原创设计 https://www.docer.com/works?userid=22383862"/>
          <p:cNvSpPr txBox="1"/>
          <p:nvPr/>
        </p:nvSpPr>
        <p:spPr>
          <a:xfrm>
            <a:off x="6434101" y="2296213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id-ID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白盒测试</a:t>
            </a:r>
          </a:p>
        </p:txBody>
      </p:sp>
      <p:sp>
        <p:nvSpPr>
          <p:cNvPr id="98" name="深度视觉·原创设计 https://www.docer.com/works?userid=22383862"/>
          <p:cNvSpPr txBox="1"/>
          <p:nvPr/>
        </p:nvSpPr>
        <p:spPr>
          <a:xfrm>
            <a:off x="9182381" y="2296213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id-ID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黑盒测试</a:t>
            </a:r>
          </a:p>
        </p:txBody>
      </p:sp>
      <p:sp>
        <p:nvSpPr>
          <p:cNvPr id="99" name="深度视觉·原创设计 https://www.docer.com/works?userid=22383862"/>
          <p:cNvSpPr txBox="1"/>
          <p:nvPr/>
        </p:nvSpPr>
        <p:spPr>
          <a:xfrm>
            <a:off x="6433466" y="4524228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id-ID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静态评审</a:t>
            </a:r>
          </a:p>
        </p:txBody>
      </p:sp>
      <p:sp>
        <p:nvSpPr>
          <p:cNvPr id="100" name="深度视觉·原创设计 https://www.docer.com/works?userid=22383862"/>
          <p:cNvSpPr txBox="1"/>
          <p:nvPr/>
        </p:nvSpPr>
        <p:spPr>
          <a:xfrm>
            <a:off x="9125231" y="4524228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id-ID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灰盒测试</a:t>
            </a:r>
          </a:p>
        </p:txBody>
      </p:sp>
      <p:sp>
        <p:nvSpPr>
          <p:cNvPr id="101" name="深度视觉·原创设计 https://www.docer.com/works?userid=22383862"/>
          <p:cNvSpPr/>
          <p:nvPr/>
        </p:nvSpPr>
        <p:spPr>
          <a:xfrm>
            <a:off x="5939154" y="2711942"/>
            <a:ext cx="2238450" cy="60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本次单元测试主要采取的测试手段</a:t>
            </a:r>
          </a:p>
        </p:txBody>
      </p:sp>
      <p:sp>
        <p:nvSpPr>
          <p:cNvPr id="102" name="深度视觉·原创设计 https://www.docer.com/works?userid=22383862"/>
          <p:cNvSpPr/>
          <p:nvPr/>
        </p:nvSpPr>
        <p:spPr>
          <a:xfrm>
            <a:off x="8630375" y="2711942"/>
            <a:ext cx="2238450" cy="60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本次单元测试将结合部分黑盒测试</a:t>
            </a:r>
          </a:p>
        </p:txBody>
      </p:sp>
      <p:sp>
        <p:nvSpPr>
          <p:cNvPr id="103" name="深度视觉·原创设计 https://www.docer.com/works?userid=22383862"/>
          <p:cNvSpPr/>
          <p:nvPr/>
        </p:nvSpPr>
        <p:spPr>
          <a:xfrm>
            <a:off x="5938519" y="5014012"/>
            <a:ext cx="2238450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阅读代码</a:t>
            </a:r>
          </a:p>
        </p:txBody>
      </p:sp>
      <p:sp>
        <p:nvSpPr>
          <p:cNvPr id="104" name="深度视觉·原创设计 https://www.docer.com/works?userid=22383862"/>
          <p:cNvSpPr/>
          <p:nvPr/>
        </p:nvSpPr>
        <p:spPr>
          <a:xfrm>
            <a:off x="8630375" y="5014012"/>
            <a:ext cx="2238450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以上手段综合运用</a:t>
            </a:r>
          </a:p>
        </p:txBody>
      </p:sp>
      <p:pic>
        <p:nvPicPr>
          <p:cNvPr id="2" name="图片 1" descr="baihequanxuan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635" y="1678305"/>
            <a:ext cx="527685" cy="52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2" grpId="0"/>
      <p:bldP spid="103" grpId="0"/>
      <p:bldP spid="10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7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单元测试</a:t>
            </a:r>
          </a:p>
        </p:txBody>
      </p:sp>
      <p:pic>
        <p:nvPicPr>
          <p:cNvPr id="2" name="深度视觉·原创设计 https://www.docer.com/works?userid=223838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438" y="623455"/>
            <a:ext cx="5017562" cy="6234545"/>
          </a:xfrm>
          <a:prstGeom prst="rect">
            <a:avLst/>
          </a:prstGeom>
        </p:spPr>
      </p:pic>
      <p:sp>
        <p:nvSpPr>
          <p:cNvPr id="23" name="深度视觉·原创设计 https://www.docer.com/works?userid=22383862"/>
          <p:cNvSpPr txBox="1"/>
          <p:nvPr/>
        </p:nvSpPr>
        <p:spPr>
          <a:xfrm>
            <a:off x="8746435" y="1510749"/>
            <a:ext cx="1888435" cy="3351538"/>
          </a:xfrm>
          <a:prstGeom prst="rect">
            <a:avLst/>
          </a:prstGeom>
          <a:blipFill>
            <a:blip r:embed="rId3"/>
            <a:stretch>
              <a:fillRect l="-9159" r="-9159"/>
            </a:stretch>
          </a:blipFill>
        </p:spPr>
      </p:sp>
      <p:sp>
        <p:nvSpPr>
          <p:cNvPr id="8" name="深度视觉·原创设计 https://www.docer.com/works?userid=22383862"/>
          <p:cNvSpPr/>
          <p:nvPr/>
        </p:nvSpPr>
        <p:spPr bwMode="auto">
          <a:xfrm>
            <a:off x="4149312" y="1724529"/>
            <a:ext cx="755703" cy="7557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1" name="深度视觉·原创设计 https://www.docer.com/works?userid=22383862"/>
          <p:cNvSpPr/>
          <p:nvPr/>
        </p:nvSpPr>
        <p:spPr bwMode="auto">
          <a:xfrm>
            <a:off x="4171763" y="3130315"/>
            <a:ext cx="755703" cy="75570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4" name="深度视觉·原创设计 https://www.docer.com/works?userid=22383862"/>
          <p:cNvSpPr/>
          <p:nvPr/>
        </p:nvSpPr>
        <p:spPr bwMode="auto">
          <a:xfrm>
            <a:off x="4171763" y="4536101"/>
            <a:ext cx="755703" cy="75570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grpSp>
        <p:nvGrpSpPr>
          <p:cNvPr id="24" name="深度视觉·原创设计 https://www.docer.com/works?userid=22383862"/>
          <p:cNvGrpSpPr/>
          <p:nvPr/>
        </p:nvGrpSpPr>
        <p:grpSpPr>
          <a:xfrm>
            <a:off x="7719283" y="2174690"/>
            <a:ext cx="1608716" cy="1536464"/>
            <a:chOff x="7719283" y="2174690"/>
            <a:chExt cx="1608716" cy="1536464"/>
          </a:xfrm>
        </p:grpSpPr>
        <p:sp>
          <p:nvSpPr>
            <p:cNvPr id="17" name="深度视觉·原创设计 https://www.docer.com/works?userid=22383862"/>
            <p:cNvSpPr/>
            <p:nvPr/>
          </p:nvSpPr>
          <p:spPr bwMode="auto">
            <a:xfrm>
              <a:off x="7719283" y="2174690"/>
              <a:ext cx="1536464" cy="15364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9" name="深度视觉·原创设计 https://www.docer.com/works?userid=22383862"/>
            <p:cNvSpPr/>
            <p:nvPr/>
          </p:nvSpPr>
          <p:spPr bwMode="auto">
            <a:xfrm rot="8271902">
              <a:off x="8912367" y="3278146"/>
              <a:ext cx="415632" cy="35830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深度视觉·原创设计 https://www.docer.com/works?userid=22383862"/>
          <p:cNvSpPr/>
          <p:nvPr/>
        </p:nvSpPr>
        <p:spPr>
          <a:xfrm>
            <a:off x="7885120" y="2769251"/>
            <a:ext cx="1203520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模块化单元测试</a:t>
            </a:r>
          </a:p>
        </p:txBody>
      </p:sp>
      <p:sp>
        <p:nvSpPr>
          <p:cNvPr id="26" name="深度视觉·原创设计 https://www.docer.com/works?userid=22383862"/>
          <p:cNvSpPr/>
          <p:nvPr/>
        </p:nvSpPr>
        <p:spPr>
          <a:xfrm>
            <a:off x="5131327" y="1978266"/>
            <a:ext cx="2009488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2023-05-17前</a:t>
            </a:r>
          </a:p>
        </p:txBody>
      </p:sp>
      <p:sp>
        <p:nvSpPr>
          <p:cNvPr id="27" name="深度视觉·原创设计 https://www.docer.com/works?userid=22383862"/>
          <p:cNvSpPr/>
          <p:nvPr/>
        </p:nvSpPr>
        <p:spPr>
          <a:xfrm>
            <a:off x="5131435" y="1656715"/>
            <a:ext cx="188849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ROS</a:t>
            </a: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机器人</a:t>
            </a:r>
          </a:p>
        </p:txBody>
      </p:sp>
      <p:sp>
        <p:nvSpPr>
          <p:cNvPr id="28" name="深度视觉·原创设计 https://www.docer.com/works?userid=22383862"/>
          <p:cNvSpPr/>
          <p:nvPr/>
        </p:nvSpPr>
        <p:spPr>
          <a:xfrm>
            <a:off x="5131327" y="3386574"/>
            <a:ext cx="2009488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2023-05-17前</a:t>
            </a:r>
          </a:p>
        </p:txBody>
      </p:sp>
      <p:sp>
        <p:nvSpPr>
          <p:cNvPr id="29" name="深度视觉·原创设计 https://www.docer.com/works?userid=22383862"/>
          <p:cNvSpPr/>
          <p:nvPr/>
        </p:nvSpPr>
        <p:spPr>
          <a:xfrm>
            <a:off x="5131435" y="3065145"/>
            <a:ext cx="193802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客户服务端</a:t>
            </a:r>
          </a:p>
        </p:txBody>
      </p:sp>
      <p:sp>
        <p:nvSpPr>
          <p:cNvPr id="30" name="深度视觉·原创设计 https://www.docer.com/works?userid=22383862"/>
          <p:cNvSpPr/>
          <p:nvPr/>
        </p:nvSpPr>
        <p:spPr>
          <a:xfrm>
            <a:off x="5131327" y="4788947"/>
            <a:ext cx="2009488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2023-05-1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5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前</a:t>
            </a:r>
          </a:p>
        </p:txBody>
      </p:sp>
      <p:sp>
        <p:nvSpPr>
          <p:cNvPr id="31" name="深度视觉·原创设计 https://www.docer.com/works?userid=22383862"/>
          <p:cNvSpPr/>
          <p:nvPr/>
        </p:nvSpPr>
        <p:spPr>
          <a:xfrm>
            <a:off x="5131327" y="446770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客户端</a:t>
            </a:r>
          </a:p>
        </p:txBody>
      </p:sp>
      <p:sp>
        <p:nvSpPr>
          <p:cNvPr id="32" name="深度视觉·原创设计 https://www.docer.com/works?userid=22383862"/>
          <p:cNvSpPr txBox="1"/>
          <p:nvPr/>
        </p:nvSpPr>
        <p:spPr>
          <a:xfrm>
            <a:off x="817373" y="2053097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测试模块与规格</a:t>
            </a:r>
          </a:p>
        </p:txBody>
      </p:sp>
      <p:sp>
        <p:nvSpPr>
          <p:cNvPr id="33" name="深度视觉·原创设计 https://www.docer.com/works?userid=22383862"/>
          <p:cNvSpPr txBox="1"/>
          <p:nvPr/>
        </p:nvSpPr>
        <p:spPr>
          <a:xfrm>
            <a:off x="817245" y="1165860"/>
            <a:ext cx="3005455" cy="72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accent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TEST MODULE &amp; RULE</a:t>
            </a: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817373" y="3536470"/>
            <a:ext cx="2828804" cy="202882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测试项目执行结果记录</a:t>
            </a:r>
          </a:p>
          <a:p>
            <a:pPr marL="0" marR="0" lvl="0" indent="0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  <a:p>
            <a:pPr marL="0" marR="0" lvl="0" indent="0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静态评审结果记录</a:t>
            </a:r>
          </a:p>
          <a:p>
            <a:pPr marL="0" marR="0" lvl="0" indent="0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  <a:p>
            <a:pPr marL="0" marR="0" lvl="0" indent="0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单元测试用例执行结果记录</a:t>
            </a:r>
          </a:p>
          <a:p>
            <a:pPr marL="0" marR="0" lvl="0" indent="0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</p:txBody>
      </p:sp>
      <p:pic>
        <p:nvPicPr>
          <p:cNvPr id="3" name="图片 2" descr="jiqiren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338955" y="1895475"/>
            <a:ext cx="375920" cy="375920"/>
          </a:xfrm>
          <a:prstGeom prst="rect">
            <a:avLst/>
          </a:prstGeom>
        </p:spPr>
      </p:pic>
      <p:pic>
        <p:nvPicPr>
          <p:cNvPr id="4" name="图片 3" descr="fuwuqi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690" y="3335655"/>
            <a:ext cx="344170" cy="344170"/>
          </a:xfrm>
          <a:prstGeom prst="rect">
            <a:avLst/>
          </a:prstGeom>
        </p:spPr>
      </p:pic>
      <p:pic>
        <p:nvPicPr>
          <p:cNvPr id="5" name="图片 4" descr="a-huaban1fuben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525" y="4707255"/>
            <a:ext cx="424815" cy="424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0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ROS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机器人</a:t>
            </a:r>
          </a:p>
        </p:txBody>
      </p:sp>
      <p:sp>
        <p:nvSpPr>
          <p:cNvPr id="13" name="深度视觉·原创设计 https://www.docer.com/works?userid=22383862"/>
          <p:cNvSpPr/>
          <p:nvPr/>
        </p:nvSpPr>
        <p:spPr>
          <a:xfrm rot="16200000">
            <a:off x="6713216" y="4016472"/>
            <a:ext cx="2678028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Lorem Ipsum </a:t>
            </a:r>
            <a:endParaRPr lang="en-US" sz="12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6" name="深度视觉·原创设计 https://www.docer.com/works?userid=22383862"/>
          <p:cNvSpPr txBox="1"/>
          <p:nvPr/>
        </p:nvSpPr>
        <p:spPr>
          <a:xfrm>
            <a:off x="1072433" y="2441345"/>
            <a:ext cx="4608498" cy="162877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测试项目标识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	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ROS-RBT-IMU</a:t>
            </a:r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测试对象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	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IMU单元          </a:t>
            </a:r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测试人员    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	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霍达           </a:t>
            </a:r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测试地点    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	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G1027实验室      </a:t>
            </a:r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测试时间    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	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5月16日17时      </a:t>
            </a:r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整体评价    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	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没有达到期望输出，属于问题测试项</a:t>
            </a:r>
          </a:p>
        </p:txBody>
      </p:sp>
      <p:sp>
        <p:nvSpPr>
          <p:cNvPr id="27" name="深度视觉·原创设计 https://www.docer.com/works?userid=22383862"/>
          <p:cNvSpPr txBox="1"/>
          <p:nvPr/>
        </p:nvSpPr>
        <p:spPr>
          <a:xfrm>
            <a:off x="1072433" y="1629219"/>
            <a:ext cx="33515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举例：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IMU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单元测试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0" y="796925"/>
            <a:ext cx="2132330" cy="2187575"/>
          </a:xfrm>
          <a:prstGeom prst="rect">
            <a:avLst/>
          </a:prstGeom>
        </p:spPr>
      </p:pic>
      <p:pic>
        <p:nvPicPr>
          <p:cNvPr id="33" name="图片 32" descr="截屏2023-05-17 下午3.12.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0" y="3816985"/>
            <a:ext cx="5074285" cy="2451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0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客户服务端</a:t>
            </a:r>
          </a:p>
        </p:txBody>
      </p:sp>
      <p:sp>
        <p:nvSpPr>
          <p:cNvPr id="26" name="深度视觉·原创设计 https://www.docer.com/works?userid=22383862"/>
          <p:cNvSpPr txBox="1"/>
          <p:nvPr/>
        </p:nvSpPr>
        <p:spPr>
          <a:xfrm>
            <a:off x="1072433" y="2441345"/>
            <a:ext cx="4608498" cy="162877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测试项目标识 BACKEND_POINT_CREATEPOINT                                    项目执行人   郑嘉文                                                       </a:t>
            </a:r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测试时间     5.15下午5点                                                 </a:t>
            </a:r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测试地点     个人PC                                                      </a:t>
            </a:r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整体评价     没有增加站点的外键错误情况，需要进行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	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修改；其他分支测试结果无误</a:t>
            </a:r>
          </a:p>
        </p:txBody>
      </p:sp>
      <p:sp>
        <p:nvSpPr>
          <p:cNvPr id="27" name="深度视觉·原创设计 https://www.docer.com/works?userid=22383862"/>
          <p:cNvSpPr txBox="1"/>
          <p:nvPr/>
        </p:nvSpPr>
        <p:spPr>
          <a:xfrm>
            <a:off x="1072433" y="1629219"/>
            <a:ext cx="58343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举例：/point/createPoint 接口测试</a:t>
            </a:r>
          </a:p>
        </p:txBody>
      </p:sp>
      <p:pic>
        <p:nvPicPr>
          <p:cNvPr id="31" name="图片 30" descr="截屏2023-05-17 下午3.17.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655" y="1492885"/>
            <a:ext cx="4469130" cy="2577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>
            <a:off x="0" y="0"/>
            <a:ext cx="11344274" cy="3016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6200000">
            <a:off x="11279650" y="5945650"/>
            <a:ext cx="933046" cy="891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深度视觉·原创设计 https://www.docer.com/works?userid=22383862"/>
          <p:cNvSpPr txBox="1"/>
          <p:nvPr/>
        </p:nvSpPr>
        <p:spPr>
          <a:xfrm>
            <a:off x="572839" y="801899"/>
            <a:ext cx="5806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 目录</a:t>
            </a:r>
          </a:p>
        </p:txBody>
      </p:sp>
      <p:sp>
        <p:nvSpPr>
          <p:cNvPr id="5" name="深度视觉·原创设计 https://www.docer.com/works?userid=22383862"/>
          <p:cNvSpPr txBox="1"/>
          <p:nvPr/>
        </p:nvSpPr>
        <p:spPr>
          <a:xfrm>
            <a:off x="3043084" y="1170668"/>
            <a:ext cx="5359388" cy="58477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 sz="3200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CONTENT</a:t>
            </a: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7465324" y="0"/>
            <a:ext cx="4726675" cy="3016155"/>
          </a:xfrm>
          <a:prstGeom prst="rect">
            <a:avLst/>
          </a:prstGeom>
          <a:blipFill>
            <a:blip r:embed="rId2"/>
            <a:stretch>
              <a:fillRect t="-48026" b="-480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 rot="5711009">
            <a:off x="1336708" y="3883103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 rot="5711009">
            <a:off x="1336708" y="5202133"/>
            <a:ext cx="685812" cy="685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1522079" y="4035870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</a:t>
            </a:r>
            <a:endParaRPr lang="en-US" sz="20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522079" y="5345586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3</a:t>
            </a:r>
            <a:endParaRPr lang="en-US" sz="20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2338966" y="4051176"/>
            <a:ext cx="20756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测试计划</a:t>
            </a:r>
          </a:p>
        </p:txBody>
      </p:sp>
      <p:sp>
        <p:nvSpPr>
          <p:cNvPr id="13" name="深度视觉·原创设计 https://www.docer.com/works?userid=22383862"/>
          <p:cNvSpPr txBox="1"/>
          <p:nvPr/>
        </p:nvSpPr>
        <p:spPr>
          <a:xfrm>
            <a:off x="2338966" y="5345652"/>
            <a:ext cx="20756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部分成果展示</a:t>
            </a: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 rot="5711009">
            <a:off x="6208959" y="3883103"/>
            <a:ext cx="685812" cy="685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6" name="深度视觉·原创设计 https://www.docer.com/works?userid=22383862"/>
          <p:cNvSpPr/>
          <p:nvPr/>
        </p:nvSpPr>
        <p:spPr>
          <a:xfrm rot="5711009">
            <a:off x="6208959" y="5202133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7" name="深度视觉·原创设计 https://www.docer.com/works?userid=22383862"/>
          <p:cNvSpPr txBox="1"/>
          <p:nvPr/>
        </p:nvSpPr>
        <p:spPr>
          <a:xfrm>
            <a:off x="6394330" y="4035870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2</a:t>
            </a:r>
            <a:endParaRPr lang="en-US" sz="20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6394330" y="5345586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4</a:t>
            </a:r>
            <a:endParaRPr lang="en-US" sz="20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9" name="深度视觉·原创设计 https://www.docer.com/works?userid=22383862"/>
          <p:cNvSpPr txBox="1"/>
          <p:nvPr/>
        </p:nvSpPr>
        <p:spPr>
          <a:xfrm>
            <a:off x="7211217" y="4026411"/>
            <a:ext cx="20756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单元测试</a:t>
            </a:r>
          </a:p>
        </p:txBody>
      </p:sp>
      <p:sp>
        <p:nvSpPr>
          <p:cNvPr id="21" name="深度视觉·原创设计 https://www.docer.com/works?userid=22383862"/>
          <p:cNvSpPr txBox="1"/>
          <p:nvPr/>
        </p:nvSpPr>
        <p:spPr>
          <a:xfrm>
            <a:off x="7211217" y="5338667"/>
            <a:ext cx="20756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项目管理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3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000">
                                          <p:cBhvr additive="base">
                                            <p:cTn id="7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000">
                                          <p:cBhvr additive="base">
                                            <p:cTn id="8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1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6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1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0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2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2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8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3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2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7800"/>
                                </p:stCondLst>
                                <p:childTnLst>
                                  <p:par>
                                    <p:cTn id="3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6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8800"/>
                                </p:stCondLst>
                                <p:childTnLst>
                                  <p:par>
                                    <p:cTn id="3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0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0" grpId="0"/>
          <p:bldP spid="11" grpId="0"/>
          <p:bldP spid="13" grpId="0"/>
          <p:bldP spid="17" grpId="0"/>
          <p:bldP spid="18" grpId="0"/>
          <p:bldP spid="19" grpId="0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1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6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1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0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2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2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8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3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2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7800"/>
                                </p:stCondLst>
                                <p:childTnLst>
                                  <p:par>
                                    <p:cTn id="3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6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8800"/>
                                </p:stCondLst>
                                <p:childTnLst>
                                  <p:par>
                                    <p:cTn id="3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0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0" grpId="0"/>
          <p:bldP spid="11" grpId="0"/>
          <p:bldP spid="13" grpId="0"/>
          <p:bldP spid="17" grpId="0"/>
          <p:bldP spid="18" grpId="0"/>
          <p:bldP spid="19" grpId="0"/>
          <p:bldP spid="21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0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客户端</a:t>
            </a:r>
          </a:p>
        </p:txBody>
      </p:sp>
      <p:sp>
        <p:nvSpPr>
          <p:cNvPr id="26" name="深度视觉·原创设计 https://www.docer.com/works?userid=22383862"/>
          <p:cNvSpPr txBox="1"/>
          <p:nvPr/>
        </p:nvSpPr>
        <p:spPr>
          <a:xfrm>
            <a:off x="1072515" y="2441575"/>
            <a:ext cx="5962650" cy="162877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测试项目标识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 	    APP_COMPONENT_CANVAS-MAP</a:t>
            </a:r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项目执行人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	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霍达</a:t>
            </a:r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测试时间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	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2023-05-14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下午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14:00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测试地点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设备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	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个人智能手机、个人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PC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整体评价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	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组件功能实现基本无误，代码风格良好，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		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等待后续自动化集成测试</a:t>
            </a:r>
          </a:p>
        </p:txBody>
      </p:sp>
      <p:sp>
        <p:nvSpPr>
          <p:cNvPr id="27" name="深度视觉·原创设计 https://www.docer.com/works?userid=22383862"/>
          <p:cNvSpPr txBox="1"/>
          <p:nvPr/>
        </p:nvSpPr>
        <p:spPr>
          <a:xfrm>
            <a:off x="1072433" y="1629219"/>
            <a:ext cx="47390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举例：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canvas-map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组件测试</a:t>
            </a:r>
          </a:p>
        </p:txBody>
      </p:sp>
      <p:pic>
        <p:nvPicPr>
          <p:cNvPr id="31" name="图片 30" descr="截屏2023-05-17 下午3.48.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795" y="737235"/>
            <a:ext cx="5126990" cy="1774190"/>
          </a:xfrm>
          <a:prstGeom prst="rect">
            <a:avLst/>
          </a:prstGeom>
        </p:spPr>
      </p:pic>
      <p:pic>
        <p:nvPicPr>
          <p:cNvPr id="2" name="图片 1" descr="截屏2023-05-17 下午9.44.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795" y="2847975"/>
            <a:ext cx="4507865" cy="3298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0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单元测试</a:t>
            </a:r>
          </a:p>
        </p:txBody>
      </p:sp>
      <p:sp>
        <p:nvSpPr>
          <p:cNvPr id="26" name="深度视觉·原创设计 https://www.docer.com/works?userid=22383862"/>
          <p:cNvSpPr txBox="1"/>
          <p:nvPr/>
        </p:nvSpPr>
        <p:spPr>
          <a:xfrm>
            <a:off x="1072515" y="2441575"/>
            <a:ext cx="5962650" cy="188531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1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通过了大多数测试用例，大多数模块表现良好</a:t>
            </a:r>
            <a:endParaRPr lang="en-US" altLang="zh-CN" sz="1400" dirty="0"/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客户端测试较为困难，尚未采用一套系统具体的测试流程，有待后续改进</a:t>
            </a:r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机器人只能在G1027实验室中测试，无法覆盖产品所属的所有可能环境。</a:t>
            </a:r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机器人部分测试或损坏设备，无法进行</a:t>
            </a:r>
          </a:p>
        </p:txBody>
      </p:sp>
      <p:sp>
        <p:nvSpPr>
          <p:cNvPr id="27" name="深度视觉·原创设计 https://www.docer.com/works?userid=22383862"/>
          <p:cNvSpPr txBox="1"/>
          <p:nvPr/>
        </p:nvSpPr>
        <p:spPr>
          <a:xfrm>
            <a:off x="1072433" y="1629219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总体评价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>
            <a:off x="0" y="3153554"/>
            <a:ext cx="3628571" cy="3722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>
            <a:off x="2073299" y="2169798"/>
            <a:ext cx="2676124" cy="2518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 rot="16200000">
            <a:off x="11279650" y="20694"/>
            <a:ext cx="933046" cy="891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2673839" y="2430279"/>
            <a:ext cx="15151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600" b="1">
                <a:ln w="12700">
                  <a:noFill/>
                </a:ln>
                <a:gradFill>
                  <a:gsLst>
                    <a:gs pos="50000">
                      <a:srgbClr val="005674"/>
                    </a:gs>
                    <a:gs pos="70000">
                      <a:srgbClr val="00B0F0"/>
                    </a:gs>
                    <a:gs pos="49000">
                      <a:srgbClr val="0070C0"/>
                    </a:gs>
                    <a:gs pos="30000">
                      <a:srgbClr val="00B0F0"/>
                    </a:gs>
                  </a:gsLst>
                  <a:lin ang="5400000" scaled="1"/>
                </a:gradFill>
                <a:effectLst>
                  <a:outerShdw blurRad="254000" dist="152400" dir="2700000" algn="tl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800" kern="0" dirty="0">
                <a:solidFill>
                  <a:schemeClr val="accent1"/>
                </a:solidFill>
                <a:effectLst/>
                <a:latin typeface="Source Han Sans SC" panose="020B0500000000000000" pitchFamily="34" charset="-122"/>
                <a:ea typeface="Source Han Sans SC" panose="020B0500000000000000" pitchFamily="34" charset="-122"/>
                <a:sym typeface="Source Han Sans SC" panose="020B0500000000000000" pitchFamily="34" charset="-122"/>
              </a:rPr>
              <a:t>03</a:t>
            </a:r>
            <a:endParaRPr kumimoji="0" lang="zh-CN" altLang="en-US" sz="8800" b="1" i="0" u="none" strike="noStrike" kern="0" cap="none" spc="0" normalizeH="0" baseline="0" noProof="0" dirty="0">
              <a:ln w="12700"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ans SC" panose="020B0500000000000000" pitchFamily="34" charset="-122"/>
              <a:ea typeface="Source Han Sans SC" panose="020B0500000000000000" pitchFamily="34" charset="-122"/>
              <a:sym typeface="Source Han Sans SC" panose="020B0500000000000000" pitchFamily="34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2789732" y="3780899"/>
            <a:ext cx="136328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 defTabSz="1219200">
              <a:defRPr sz="44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40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PART</a:t>
            </a:r>
            <a:endParaRPr kumimoji="0" lang="zh-CN" altLang="en-US" sz="2800" b="0" i="0" u="none" strike="noStrike" kern="0" cap="none" spc="400" normalizeH="0" baseline="0" noProof="0" dirty="0">
              <a:ln>
                <a:noFill/>
              </a:ln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4" name="深度视觉·原创设计 https://www.docer.com/works?userid=22383862"/>
          <p:cNvSpPr txBox="1"/>
          <p:nvPr/>
        </p:nvSpPr>
        <p:spPr>
          <a:xfrm>
            <a:off x="5701870" y="2695180"/>
            <a:ext cx="459436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部分成果展示</a:t>
            </a:r>
          </a:p>
        </p:txBody>
      </p:sp>
      <p:sp>
        <p:nvSpPr>
          <p:cNvPr id="15" name="深度视觉·原创设计 https://www.docer.com/works?userid=22383862"/>
          <p:cNvSpPr txBox="1"/>
          <p:nvPr/>
        </p:nvSpPr>
        <p:spPr>
          <a:xfrm>
            <a:off x="5763722" y="2068306"/>
            <a:ext cx="3357713" cy="537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Lato"/>
                <a:sym typeface="Lato"/>
              </a:rPr>
              <a:t>ACHIEVEMENT</a:t>
            </a:r>
          </a:p>
        </p:txBody>
      </p:sp>
      <p:sp>
        <p:nvSpPr>
          <p:cNvPr id="16" name="深度视觉·原创设计 https://www.docer.com/works?userid=22383862"/>
          <p:cNvSpPr txBox="1"/>
          <p:nvPr/>
        </p:nvSpPr>
        <p:spPr>
          <a:xfrm>
            <a:off x="5701869" y="3553976"/>
            <a:ext cx="4888794" cy="92075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客户端</a:t>
            </a:r>
          </a:p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客户服务端</a:t>
            </a:r>
          </a:p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ROS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端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1.11111E-6 L 0.25 1.11111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4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部分成果展示</a:t>
            </a:r>
          </a:p>
        </p:txBody>
      </p:sp>
      <p:grpSp>
        <p:nvGrpSpPr>
          <p:cNvPr id="2" name="深度视觉·原创设计 https://www.docer.com/works?userid=22383862"/>
          <p:cNvGrpSpPr/>
          <p:nvPr/>
        </p:nvGrpSpPr>
        <p:grpSpPr>
          <a:xfrm>
            <a:off x="6668949" y="1420093"/>
            <a:ext cx="4635075" cy="4602114"/>
            <a:chOff x="937951" y="1559793"/>
            <a:chExt cx="4635075" cy="4602114"/>
          </a:xfrm>
        </p:grpSpPr>
        <p:sp>
          <p:nvSpPr>
            <p:cNvPr id="3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937951" y="1559793"/>
              <a:ext cx="4635075" cy="4602114"/>
            </a:xfrm>
            <a:custGeom>
              <a:avLst/>
              <a:gdLst>
                <a:gd name="T0" fmla="*/ 1549 w 1723"/>
                <a:gd name="T1" fmla="*/ 468 h 1711"/>
                <a:gd name="T2" fmla="*/ 1420 w 1723"/>
                <a:gd name="T3" fmla="*/ 452 h 1711"/>
                <a:gd name="T4" fmla="*/ 1420 w 1723"/>
                <a:gd name="T5" fmla="*/ 452 h 1711"/>
                <a:gd name="T6" fmla="*/ 1110 w 1723"/>
                <a:gd name="T7" fmla="*/ 227 h 1711"/>
                <a:gd name="T8" fmla="*/ 1110 w 1723"/>
                <a:gd name="T9" fmla="*/ 227 h 1711"/>
                <a:gd name="T10" fmla="*/ 1023 w 1723"/>
                <a:gd name="T11" fmla="*/ 79 h 1711"/>
                <a:gd name="T12" fmla="*/ 694 w 1723"/>
                <a:gd name="T13" fmla="*/ 120 h 1711"/>
                <a:gd name="T14" fmla="*/ 645 w 1723"/>
                <a:gd name="T15" fmla="*/ 248 h 1711"/>
                <a:gd name="T16" fmla="*/ 285 w 1723"/>
                <a:gd name="T17" fmla="*/ 558 h 1711"/>
                <a:gd name="T18" fmla="*/ 285 w 1723"/>
                <a:gd name="T19" fmla="*/ 558 h 1711"/>
                <a:gd name="T20" fmla="*/ 147 w 1723"/>
                <a:gd name="T21" fmla="*/ 590 h 1711"/>
                <a:gd name="T22" fmla="*/ 67 w 1723"/>
                <a:gd name="T23" fmla="*/ 912 h 1711"/>
                <a:gd name="T24" fmla="*/ 166 w 1723"/>
                <a:gd name="T25" fmla="*/ 1003 h 1711"/>
                <a:gd name="T26" fmla="*/ 166 w 1723"/>
                <a:gd name="T27" fmla="*/ 1003 h 1711"/>
                <a:gd name="T28" fmla="*/ 285 w 1723"/>
                <a:gd name="T29" fmla="*/ 1345 h 1711"/>
                <a:gd name="T30" fmla="*/ 286 w 1723"/>
                <a:gd name="T31" fmla="*/ 1345 h 1711"/>
                <a:gd name="T32" fmla="*/ 274 w 1723"/>
                <a:gd name="T33" fmla="*/ 1521 h 1711"/>
                <a:gd name="T34" fmla="*/ 571 w 1723"/>
                <a:gd name="T35" fmla="*/ 1670 h 1711"/>
                <a:gd name="T36" fmla="*/ 663 w 1723"/>
                <a:gd name="T37" fmla="*/ 1613 h 1711"/>
                <a:gd name="T38" fmla="*/ 663 w 1723"/>
                <a:gd name="T39" fmla="*/ 1613 h 1711"/>
                <a:gd name="T40" fmla="*/ 1123 w 1723"/>
                <a:gd name="T41" fmla="*/ 1613 h 1711"/>
                <a:gd name="T42" fmla="*/ 1123 w 1723"/>
                <a:gd name="T43" fmla="*/ 1613 h 1711"/>
                <a:gd name="T44" fmla="*/ 1255 w 1723"/>
                <a:gd name="T45" fmla="*/ 1679 h 1711"/>
                <a:gd name="T46" fmla="*/ 1521 w 1723"/>
                <a:gd name="T47" fmla="*/ 1481 h 1711"/>
                <a:gd name="T48" fmla="*/ 1486 w 1723"/>
                <a:gd name="T49" fmla="*/ 1321 h 1711"/>
                <a:gd name="T50" fmla="*/ 1486 w 1723"/>
                <a:gd name="T51" fmla="*/ 1321 h 1711"/>
                <a:gd name="T52" fmla="*/ 1583 w 1723"/>
                <a:gd name="T53" fmla="*/ 882 h 1711"/>
                <a:gd name="T54" fmla="*/ 1583 w 1723"/>
                <a:gd name="T55" fmla="*/ 882 h 1711"/>
                <a:gd name="T56" fmla="*/ 1673 w 1723"/>
                <a:gd name="T57" fmla="*/ 776 h 1711"/>
                <a:gd name="T58" fmla="*/ 1549 w 1723"/>
                <a:gd name="T59" fmla="*/ 468 h 1711"/>
                <a:gd name="T60" fmla="*/ 1162 w 1723"/>
                <a:gd name="T61" fmla="*/ 1250 h 1711"/>
                <a:gd name="T62" fmla="*/ 1163 w 1723"/>
                <a:gd name="T63" fmla="*/ 1250 h 1711"/>
                <a:gd name="T64" fmla="*/ 1123 w 1723"/>
                <a:gd name="T65" fmla="*/ 1281 h 1711"/>
                <a:gd name="T66" fmla="*/ 1123 w 1723"/>
                <a:gd name="T67" fmla="*/ 1281 h 1711"/>
                <a:gd name="T68" fmla="*/ 663 w 1723"/>
                <a:gd name="T69" fmla="*/ 1281 h 1711"/>
                <a:gd name="T70" fmla="*/ 663 w 1723"/>
                <a:gd name="T71" fmla="*/ 1281 h 1711"/>
                <a:gd name="T72" fmla="*/ 599 w 1723"/>
                <a:gd name="T73" fmla="*/ 1236 h 1711"/>
                <a:gd name="T74" fmla="*/ 599 w 1723"/>
                <a:gd name="T75" fmla="*/ 1236 h 1711"/>
                <a:gd name="T76" fmla="*/ 479 w 1723"/>
                <a:gd name="T77" fmla="*/ 893 h 1711"/>
                <a:gd name="T78" fmla="*/ 479 w 1723"/>
                <a:gd name="T79" fmla="*/ 893 h 1711"/>
                <a:gd name="T80" fmla="*/ 502 w 1723"/>
                <a:gd name="T81" fmla="*/ 809 h 1711"/>
                <a:gd name="T82" fmla="*/ 502 w 1723"/>
                <a:gd name="T83" fmla="*/ 809 h 1711"/>
                <a:gd name="T84" fmla="*/ 861 w 1723"/>
                <a:gd name="T85" fmla="*/ 498 h 1711"/>
                <a:gd name="T86" fmla="*/ 916 w 1723"/>
                <a:gd name="T87" fmla="*/ 496 h 1711"/>
                <a:gd name="T88" fmla="*/ 916 w 1723"/>
                <a:gd name="T89" fmla="*/ 496 h 1711"/>
                <a:gd name="T90" fmla="*/ 1225 w 1723"/>
                <a:gd name="T91" fmla="*/ 721 h 1711"/>
                <a:gd name="T92" fmla="*/ 1225 w 1723"/>
                <a:gd name="T93" fmla="*/ 721 h 1711"/>
                <a:gd name="T94" fmla="*/ 1259 w 1723"/>
                <a:gd name="T95" fmla="*/ 810 h 1711"/>
                <a:gd name="T96" fmla="*/ 1259 w 1723"/>
                <a:gd name="T97" fmla="*/ 810 h 1711"/>
                <a:gd name="T98" fmla="*/ 1162 w 1723"/>
                <a:gd name="T99" fmla="*/ 1250 h 1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23" h="1711">
                  <a:moveTo>
                    <a:pt x="1549" y="468"/>
                  </a:moveTo>
                  <a:cubicBezTo>
                    <a:pt x="1507" y="450"/>
                    <a:pt x="1462" y="445"/>
                    <a:pt x="1420" y="452"/>
                  </a:cubicBezTo>
                  <a:cubicBezTo>
                    <a:pt x="1420" y="452"/>
                    <a:pt x="1420" y="452"/>
                    <a:pt x="1420" y="452"/>
                  </a:cubicBezTo>
                  <a:cubicBezTo>
                    <a:pt x="1231" y="482"/>
                    <a:pt x="1140" y="416"/>
                    <a:pt x="1110" y="227"/>
                  </a:cubicBezTo>
                  <a:cubicBezTo>
                    <a:pt x="1110" y="227"/>
                    <a:pt x="1110" y="227"/>
                    <a:pt x="1110" y="227"/>
                  </a:cubicBezTo>
                  <a:cubicBezTo>
                    <a:pt x="1101" y="171"/>
                    <a:pt x="1072" y="117"/>
                    <a:pt x="1023" y="79"/>
                  </a:cubicBezTo>
                  <a:cubicBezTo>
                    <a:pt x="921" y="0"/>
                    <a:pt x="774" y="18"/>
                    <a:pt x="694" y="120"/>
                  </a:cubicBezTo>
                  <a:cubicBezTo>
                    <a:pt x="664" y="158"/>
                    <a:pt x="648" y="203"/>
                    <a:pt x="645" y="248"/>
                  </a:cubicBezTo>
                  <a:cubicBezTo>
                    <a:pt x="627" y="481"/>
                    <a:pt x="519" y="575"/>
                    <a:pt x="285" y="558"/>
                  </a:cubicBezTo>
                  <a:cubicBezTo>
                    <a:pt x="285" y="558"/>
                    <a:pt x="285" y="558"/>
                    <a:pt x="285" y="558"/>
                  </a:cubicBezTo>
                  <a:cubicBezTo>
                    <a:pt x="238" y="554"/>
                    <a:pt x="190" y="565"/>
                    <a:pt x="147" y="590"/>
                  </a:cubicBezTo>
                  <a:cubicBezTo>
                    <a:pt x="36" y="657"/>
                    <a:pt x="0" y="801"/>
                    <a:pt x="67" y="912"/>
                  </a:cubicBezTo>
                  <a:cubicBezTo>
                    <a:pt x="91" y="953"/>
                    <a:pt x="126" y="984"/>
                    <a:pt x="166" y="1003"/>
                  </a:cubicBezTo>
                  <a:cubicBezTo>
                    <a:pt x="166" y="1003"/>
                    <a:pt x="166" y="1003"/>
                    <a:pt x="166" y="1003"/>
                  </a:cubicBezTo>
                  <a:cubicBezTo>
                    <a:pt x="329" y="1082"/>
                    <a:pt x="364" y="1182"/>
                    <a:pt x="285" y="1345"/>
                  </a:cubicBezTo>
                  <a:cubicBezTo>
                    <a:pt x="286" y="1345"/>
                    <a:pt x="286" y="1345"/>
                    <a:pt x="286" y="1345"/>
                  </a:cubicBezTo>
                  <a:cubicBezTo>
                    <a:pt x="260" y="1398"/>
                    <a:pt x="254" y="1461"/>
                    <a:pt x="274" y="1521"/>
                  </a:cubicBezTo>
                  <a:cubicBezTo>
                    <a:pt x="315" y="1644"/>
                    <a:pt x="448" y="1711"/>
                    <a:pt x="571" y="1670"/>
                  </a:cubicBezTo>
                  <a:cubicBezTo>
                    <a:pt x="607" y="1658"/>
                    <a:pt x="638" y="1638"/>
                    <a:pt x="663" y="1613"/>
                  </a:cubicBezTo>
                  <a:cubicBezTo>
                    <a:pt x="663" y="1613"/>
                    <a:pt x="663" y="1613"/>
                    <a:pt x="663" y="1613"/>
                  </a:cubicBezTo>
                  <a:cubicBezTo>
                    <a:pt x="825" y="1450"/>
                    <a:pt x="960" y="1450"/>
                    <a:pt x="1123" y="1613"/>
                  </a:cubicBezTo>
                  <a:cubicBezTo>
                    <a:pt x="1123" y="1613"/>
                    <a:pt x="1123" y="1613"/>
                    <a:pt x="1123" y="1613"/>
                  </a:cubicBezTo>
                  <a:cubicBezTo>
                    <a:pt x="1157" y="1648"/>
                    <a:pt x="1203" y="1672"/>
                    <a:pt x="1255" y="1679"/>
                  </a:cubicBezTo>
                  <a:cubicBezTo>
                    <a:pt x="1383" y="1698"/>
                    <a:pt x="1502" y="1609"/>
                    <a:pt x="1521" y="1481"/>
                  </a:cubicBezTo>
                  <a:cubicBezTo>
                    <a:pt x="1529" y="1423"/>
                    <a:pt x="1516" y="1367"/>
                    <a:pt x="1486" y="1321"/>
                  </a:cubicBezTo>
                  <a:cubicBezTo>
                    <a:pt x="1486" y="1321"/>
                    <a:pt x="1486" y="1321"/>
                    <a:pt x="1486" y="1321"/>
                  </a:cubicBezTo>
                  <a:cubicBezTo>
                    <a:pt x="1365" y="1131"/>
                    <a:pt x="1394" y="1003"/>
                    <a:pt x="1583" y="882"/>
                  </a:cubicBezTo>
                  <a:cubicBezTo>
                    <a:pt x="1583" y="882"/>
                    <a:pt x="1583" y="882"/>
                    <a:pt x="1583" y="882"/>
                  </a:cubicBezTo>
                  <a:cubicBezTo>
                    <a:pt x="1622" y="857"/>
                    <a:pt x="1654" y="821"/>
                    <a:pt x="1673" y="776"/>
                  </a:cubicBezTo>
                  <a:cubicBezTo>
                    <a:pt x="1723" y="656"/>
                    <a:pt x="1668" y="519"/>
                    <a:pt x="1549" y="468"/>
                  </a:cubicBezTo>
                  <a:close/>
                  <a:moveTo>
                    <a:pt x="1162" y="1250"/>
                  </a:moveTo>
                  <a:cubicBezTo>
                    <a:pt x="1163" y="1250"/>
                    <a:pt x="1163" y="1250"/>
                    <a:pt x="1163" y="1250"/>
                  </a:cubicBezTo>
                  <a:cubicBezTo>
                    <a:pt x="1148" y="1259"/>
                    <a:pt x="1135" y="1269"/>
                    <a:pt x="1123" y="1281"/>
                  </a:cubicBezTo>
                  <a:cubicBezTo>
                    <a:pt x="1123" y="1281"/>
                    <a:pt x="1123" y="1281"/>
                    <a:pt x="1123" y="1281"/>
                  </a:cubicBezTo>
                  <a:cubicBezTo>
                    <a:pt x="960" y="1444"/>
                    <a:pt x="825" y="1444"/>
                    <a:pt x="663" y="1281"/>
                  </a:cubicBezTo>
                  <a:cubicBezTo>
                    <a:pt x="663" y="1281"/>
                    <a:pt x="663" y="1281"/>
                    <a:pt x="663" y="1281"/>
                  </a:cubicBezTo>
                  <a:cubicBezTo>
                    <a:pt x="644" y="1263"/>
                    <a:pt x="622" y="1247"/>
                    <a:pt x="599" y="1236"/>
                  </a:cubicBezTo>
                  <a:cubicBezTo>
                    <a:pt x="599" y="1236"/>
                    <a:pt x="599" y="1236"/>
                    <a:pt x="599" y="1236"/>
                  </a:cubicBezTo>
                  <a:cubicBezTo>
                    <a:pt x="435" y="1157"/>
                    <a:pt x="400" y="1057"/>
                    <a:pt x="479" y="893"/>
                  </a:cubicBezTo>
                  <a:cubicBezTo>
                    <a:pt x="479" y="893"/>
                    <a:pt x="479" y="893"/>
                    <a:pt x="479" y="893"/>
                  </a:cubicBezTo>
                  <a:cubicBezTo>
                    <a:pt x="492" y="867"/>
                    <a:pt x="499" y="838"/>
                    <a:pt x="502" y="809"/>
                  </a:cubicBezTo>
                  <a:cubicBezTo>
                    <a:pt x="502" y="809"/>
                    <a:pt x="502" y="809"/>
                    <a:pt x="502" y="809"/>
                  </a:cubicBezTo>
                  <a:cubicBezTo>
                    <a:pt x="519" y="575"/>
                    <a:pt x="628" y="481"/>
                    <a:pt x="861" y="498"/>
                  </a:cubicBezTo>
                  <a:cubicBezTo>
                    <a:pt x="880" y="499"/>
                    <a:pt x="898" y="499"/>
                    <a:pt x="916" y="496"/>
                  </a:cubicBezTo>
                  <a:cubicBezTo>
                    <a:pt x="916" y="496"/>
                    <a:pt x="916" y="496"/>
                    <a:pt x="916" y="496"/>
                  </a:cubicBezTo>
                  <a:cubicBezTo>
                    <a:pt x="1104" y="466"/>
                    <a:pt x="1195" y="532"/>
                    <a:pt x="1225" y="721"/>
                  </a:cubicBezTo>
                  <a:cubicBezTo>
                    <a:pt x="1225" y="721"/>
                    <a:pt x="1225" y="721"/>
                    <a:pt x="1225" y="721"/>
                  </a:cubicBezTo>
                  <a:cubicBezTo>
                    <a:pt x="1230" y="752"/>
                    <a:pt x="1242" y="783"/>
                    <a:pt x="1259" y="810"/>
                  </a:cubicBezTo>
                  <a:cubicBezTo>
                    <a:pt x="1259" y="810"/>
                    <a:pt x="1259" y="810"/>
                    <a:pt x="1259" y="810"/>
                  </a:cubicBezTo>
                  <a:cubicBezTo>
                    <a:pt x="1380" y="1000"/>
                    <a:pt x="1352" y="1128"/>
                    <a:pt x="1162" y="125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深度视觉·原创设计 https://www.docer.com/works?userid=22383862"/>
            <p:cNvSpPr/>
            <p:nvPr/>
          </p:nvSpPr>
          <p:spPr bwMode="auto">
            <a:xfrm>
              <a:off x="1648329" y="4882090"/>
              <a:ext cx="1202528" cy="1143425"/>
            </a:xfrm>
            <a:custGeom>
              <a:avLst/>
              <a:gdLst>
                <a:gd name="T0" fmla="*/ 245 w 447"/>
                <a:gd name="T1" fmla="*/ 419 h 425"/>
                <a:gd name="T2" fmla="*/ 36 w 447"/>
                <a:gd name="T3" fmla="*/ 277 h 425"/>
                <a:gd name="T4" fmla="*/ 167 w 447"/>
                <a:gd name="T5" fmla="*/ 16 h 425"/>
                <a:gd name="T6" fmla="*/ 220 w 447"/>
                <a:gd name="T7" fmla="*/ 6 h 425"/>
                <a:gd name="T8" fmla="*/ 429 w 447"/>
                <a:gd name="T9" fmla="*/ 147 h 425"/>
                <a:gd name="T10" fmla="*/ 418 w 447"/>
                <a:gd name="T11" fmla="*/ 305 h 425"/>
                <a:gd name="T12" fmla="*/ 298 w 447"/>
                <a:gd name="T13" fmla="*/ 409 h 425"/>
                <a:gd name="T14" fmla="*/ 245 w 447"/>
                <a:gd name="T15" fmla="*/ 419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7" h="425">
                  <a:moveTo>
                    <a:pt x="245" y="419"/>
                  </a:moveTo>
                  <a:cubicBezTo>
                    <a:pt x="152" y="425"/>
                    <a:pt x="66" y="366"/>
                    <a:pt x="36" y="277"/>
                  </a:cubicBezTo>
                  <a:cubicBezTo>
                    <a:pt x="0" y="169"/>
                    <a:pt x="59" y="52"/>
                    <a:pt x="167" y="16"/>
                  </a:cubicBezTo>
                  <a:cubicBezTo>
                    <a:pt x="185" y="10"/>
                    <a:pt x="202" y="7"/>
                    <a:pt x="220" y="6"/>
                  </a:cubicBezTo>
                  <a:cubicBezTo>
                    <a:pt x="314" y="0"/>
                    <a:pt x="400" y="58"/>
                    <a:pt x="429" y="147"/>
                  </a:cubicBezTo>
                  <a:cubicBezTo>
                    <a:pt x="447" y="199"/>
                    <a:pt x="443" y="255"/>
                    <a:pt x="418" y="305"/>
                  </a:cubicBezTo>
                  <a:cubicBezTo>
                    <a:pt x="393" y="354"/>
                    <a:pt x="350" y="391"/>
                    <a:pt x="298" y="409"/>
                  </a:cubicBezTo>
                  <a:cubicBezTo>
                    <a:pt x="281" y="414"/>
                    <a:pt x="263" y="418"/>
                    <a:pt x="245" y="4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2012043" y="5188973"/>
              <a:ext cx="527385" cy="526248"/>
            </a:xfrm>
            <a:custGeom>
              <a:avLst/>
              <a:gdLst>
                <a:gd name="T0" fmla="*/ 98 w 196"/>
                <a:gd name="T1" fmla="*/ 196 h 196"/>
                <a:gd name="T2" fmla="*/ 0 w 196"/>
                <a:gd name="T3" fmla="*/ 98 h 196"/>
                <a:gd name="T4" fmla="*/ 98 w 196"/>
                <a:gd name="T5" fmla="*/ 0 h 196"/>
                <a:gd name="T6" fmla="*/ 196 w 196"/>
                <a:gd name="T7" fmla="*/ 98 h 196"/>
                <a:gd name="T8" fmla="*/ 98 w 196"/>
                <a:gd name="T9" fmla="*/ 196 h 196"/>
                <a:gd name="T10" fmla="*/ 98 w 196"/>
                <a:gd name="T11" fmla="*/ 7 h 196"/>
                <a:gd name="T12" fmla="*/ 6 w 196"/>
                <a:gd name="T13" fmla="*/ 98 h 196"/>
                <a:gd name="T14" fmla="*/ 98 w 196"/>
                <a:gd name="T15" fmla="*/ 190 h 196"/>
                <a:gd name="T16" fmla="*/ 189 w 196"/>
                <a:gd name="T17" fmla="*/ 98 h 196"/>
                <a:gd name="T18" fmla="*/ 98 w 196"/>
                <a:gd name="T19" fmla="*/ 7 h 196"/>
                <a:gd name="T20" fmla="*/ 98 w 196"/>
                <a:gd name="T21" fmla="*/ 7 h 196"/>
                <a:gd name="T22" fmla="*/ 98 w 196"/>
                <a:gd name="T23" fmla="*/ 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196">
                  <a:moveTo>
                    <a:pt x="98" y="196"/>
                  </a:moveTo>
                  <a:cubicBezTo>
                    <a:pt x="44" y="196"/>
                    <a:pt x="0" y="152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152" y="0"/>
                    <a:pt x="196" y="44"/>
                    <a:pt x="196" y="98"/>
                  </a:cubicBezTo>
                  <a:cubicBezTo>
                    <a:pt x="196" y="152"/>
                    <a:pt x="152" y="196"/>
                    <a:pt x="98" y="196"/>
                  </a:cubicBezTo>
                  <a:close/>
                  <a:moveTo>
                    <a:pt x="98" y="7"/>
                  </a:moveTo>
                  <a:cubicBezTo>
                    <a:pt x="47" y="7"/>
                    <a:pt x="6" y="48"/>
                    <a:pt x="6" y="98"/>
                  </a:cubicBezTo>
                  <a:cubicBezTo>
                    <a:pt x="6" y="149"/>
                    <a:pt x="47" y="190"/>
                    <a:pt x="98" y="190"/>
                  </a:cubicBezTo>
                  <a:cubicBezTo>
                    <a:pt x="148" y="190"/>
                    <a:pt x="189" y="149"/>
                    <a:pt x="189" y="98"/>
                  </a:cubicBezTo>
                  <a:cubicBezTo>
                    <a:pt x="189" y="48"/>
                    <a:pt x="148" y="7"/>
                    <a:pt x="98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深度视觉·原创设计 https://www.docer.com/works?userid=22383862"/>
            <p:cNvSpPr/>
            <p:nvPr/>
          </p:nvSpPr>
          <p:spPr bwMode="auto">
            <a:xfrm>
              <a:off x="2732650" y="1705278"/>
              <a:ext cx="1196845" cy="1129785"/>
            </a:xfrm>
            <a:custGeom>
              <a:avLst/>
              <a:gdLst>
                <a:gd name="T0" fmla="*/ 224 w 445"/>
                <a:gd name="T1" fmla="*/ 417 h 420"/>
                <a:gd name="T2" fmla="*/ 84 w 445"/>
                <a:gd name="T3" fmla="*/ 373 h 420"/>
                <a:gd name="T4" fmla="*/ 6 w 445"/>
                <a:gd name="T5" fmla="*/ 235 h 420"/>
                <a:gd name="T6" fmla="*/ 49 w 445"/>
                <a:gd name="T7" fmla="*/ 83 h 420"/>
                <a:gd name="T8" fmla="*/ 199 w 445"/>
                <a:gd name="T9" fmla="*/ 4 h 420"/>
                <a:gd name="T10" fmla="*/ 339 w 445"/>
                <a:gd name="T11" fmla="*/ 47 h 420"/>
                <a:gd name="T12" fmla="*/ 375 w 445"/>
                <a:gd name="T13" fmla="*/ 338 h 420"/>
                <a:gd name="T14" fmla="*/ 224 w 445"/>
                <a:gd name="T15" fmla="*/ 417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5" h="420">
                  <a:moveTo>
                    <a:pt x="224" y="417"/>
                  </a:moveTo>
                  <a:cubicBezTo>
                    <a:pt x="174" y="420"/>
                    <a:pt x="124" y="404"/>
                    <a:pt x="84" y="373"/>
                  </a:cubicBezTo>
                  <a:cubicBezTo>
                    <a:pt x="41" y="339"/>
                    <a:pt x="13" y="290"/>
                    <a:pt x="6" y="235"/>
                  </a:cubicBezTo>
                  <a:cubicBezTo>
                    <a:pt x="0" y="180"/>
                    <a:pt x="15" y="126"/>
                    <a:pt x="49" y="83"/>
                  </a:cubicBezTo>
                  <a:cubicBezTo>
                    <a:pt x="85" y="36"/>
                    <a:pt x="140" y="7"/>
                    <a:pt x="199" y="4"/>
                  </a:cubicBezTo>
                  <a:cubicBezTo>
                    <a:pt x="250" y="0"/>
                    <a:pt x="299" y="16"/>
                    <a:pt x="339" y="47"/>
                  </a:cubicBezTo>
                  <a:cubicBezTo>
                    <a:pt x="429" y="117"/>
                    <a:pt x="445" y="248"/>
                    <a:pt x="375" y="338"/>
                  </a:cubicBezTo>
                  <a:cubicBezTo>
                    <a:pt x="338" y="384"/>
                    <a:pt x="283" y="413"/>
                    <a:pt x="224" y="4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3039534" y="2006479"/>
              <a:ext cx="527385" cy="527385"/>
            </a:xfrm>
            <a:custGeom>
              <a:avLst/>
              <a:gdLst>
                <a:gd name="T0" fmla="*/ 98 w 196"/>
                <a:gd name="T1" fmla="*/ 196 h 196"/>
                <a:gd name="T2" fmla="*/ 0 w 196"/>
                <a:gd name="T3" fmla="*/ 98 h 196"/>
                <a:gd name="T4" fmla="*/ 98 w 196"/>
                <a:gd name="T5" fmla="*/ 0 h 196"/>
                <a:gd name="T6" fmla="*/ 196 w 196"/>
                <a:gd name="T7" fmla="*/ 98 h 196"/>
                <a:gd name="T8" fmla="*/ 98 w 196"/>
                <a:gd name="T9" fmla="*/ 196 h 196"/>
                <a:gd name="T10" fmla="*/ 98 w 196"/>
                <a:gd name="T11" fmla="*/ 7 h 196"/>
                <a:gd name="T12" fmla="*/ 6 w 196"/>
                <a:gd name="T13" fmla="*/ 98 h 196"/>
                <a:gd name="T14" fmla="*/ 98 w 196"/>
                <a:gd name="T15" fmla="*/ 190 h 196"/>
                <a:gd name="T16" fmla="*/ 189 w 196"/>
                <a:gd name="T17" fmla="*/ 98 h 196"/>
                <a:gd name="T18" fmla="*/ 98 w 196"/>
                <a:gd name="T19" fmla="*/ 7 h 196"/>
                <a:gd name="T20" fmla="*/ 98 w 196"/>
                <a:gd name="T21" fmla="*/ 7 h 196"/>
                <a:gd name="T22" fmla="*/ 98 w 196"/>
                <a:gd name="T23" fmla="*/ 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196">
                  <a:moveTo>
                    <a:pt x="98" y="196"/>
                  </a:moveTo>
                  <a:cubicBezTo>
                    <a:pt x="44" y="196"/>
                    <a:pt x="0" y="152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152" y="0"/>
                    <a:pt x="196" y="44"/>
                    <a:pt x="196" y="98"/>
                  </a:cubicBezTo>
                  <a:cubicBezTo>
                    <a:pt x="196" y="152"/>
                    <a:pt x="152" y="196"/>
                    <a:pt x="98" y="196"/>
                  </a:cubicBezTo>
                  <a:close/>
                  <a:moveTo>
                    <a:pt x="98" y="7"/>
                  </a:moveTo>
                  <a:cubicBezTo>
                    <a:pt x="47" y="7"/>
                    <a:pt x="6" y="48"/>
                    <a:pt x="6" y="98"/>
                  </a:cubicBezTo>
                  <a:cubicBezTo>
                    <a:pt x="6" y="149"/>
                    <a:pt x="47" y="190"/>
                    <a:pt x="98" y="190"/>
                  </a:cubicBezTo>
                  <a:cubicBezTo>
                    <a:pt x="148" y="190"/>
                    <a:pt x="189" y="149"/>
                    <a:pt x="189" y="98"/>
                  </a:cubicBezTo>
                  <a:cubicBezTo>
                    <a:pt x="189" y="48"/>
                    <a:pt x="148" y="7"/>
                    <a:pt x="98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深度视觉·原创设计 https://www.docer.com/works?userid=22383862"/>
            <p:cNvSpPr/>
            <p:nvPr/>
          </p:nvSpPr>
          <p:spPr bwMode="auto">
            <a:xfrm>
              <a:off x="3189565" y="2275854"/>
              <a:ext cx="223911" cy="0"/>
            </a:xfrm>
            <a:custGeom>
              <a:avLst/>
              <a:gdLst>
                <a:gd name="T0" fmla="*/ 197 w 197"/>
                <a:gd name="T1" fmla="*/ 0 w 197"/>
                <a:gd name="T2" fmla="*/ 197 w 19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97">
                  <a:moveTo>
                    <a:pt x="197" y="0"/>
                  </a:moveTo>
                  <a:lnTo>
                    <a:pt x="0" y="0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深度视觉·原创设计 https://www.docer.com/works?userid=22383862"/>
            <p:cNvSpPr>
              <a:spLocks noChangeShapeType="1"/>
            </p:cNvSpPr>
            <p:nvPr/>
          </p:nvSpPr>
          <p:spPr bwMode="auto">
            <a:xfrm flipH="1">
              <a:off x="3189565" y="2275854"/>
              <a:ext cx="223911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3181609" y="2264488"/>
              <a:ext cx="239824" cy="19322"/>
            </a:xfrm>
            <a:custGeom>
              <a:avLst/>
              <a:gdLst>
                <a:gd name="T0" fmla="*/ 86 w 89"/>
                <a:gd name="T1" fmla="*/ 7 h 7"/>
                <a:gd name="T2" fmla="*/ 3 w 89"/>
                <a:gd name="T3" fmla="*/ 7 h 7"/>
                <a:gd name="T4" fmla="*/ 0 w 89"/>
                <a:gd name="T5" fmla="*/ 4 h 7"/>
                <a:gd name="T6" fmla="*/ 3 w 89"/>
                <a:gd name="T7" fmla="*/ 0 h 7"/>
                <a:gd name="T8" fmla="*/ 86 w 89"/>
                <a:gd name="T9" fmla="*/ 0 h 7"/>
                <a:gd name="T10" fmla="*/ 89 w 89"/>
                <a:gd name="T11" fmla="*/ 4 h 7"/>
                <a:gd name="T12" fmla="*/ 86 w 89"/>
                <a:gd name="T13" fmla="*/ 7 h 7"/>
                <a:gd name="T14" fmla="*/ 86 w 89"/>
                <a:gd name="T15" fmla="*/ 7 h 7"/>
                <a:gd name="T16" fmla="*/ 86 w 89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7">
                  <a:moveTo>
                    <a:pt x="86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4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8" y="0"/>
                    <a:pt x="89" y="2"/>
                    <a:pt x="89" y="4"/>
                  </a:cubicBezTo>
                  <a:cubicBezTo>
                    <a:pt x="89" y="5"/>
                    <a:pt x="88" y="7"/>
                    <a:pt x="86" y="7"/>
                  </a:cubicBezTo>
                  <a:close/>
                  <a:moveTo>
                    <a:pt x="86" y="7"/>
                  </a:moveTo>
                  <a:cubicBezTo>
                    <a:pt x="86" y="7"/>
                    <a:pt x="86" y="7"/>
                    <a:pt x="86" y="7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深度视觉·原创设计 https://www.docer.com/works?userid=22383862"/>
            <p:cNvSpPr/>
            <p:nvPr/>
          </p:nvSpPr>
          <p:spPr bwMode="auto">
            <a:xfrm>
              <a:off x="3189565" y="2345187"/>
              <a:ext cx="223911" cy="0"/>
            </a:xfrm>
            <a:custGeom>
              <a:avLst/>
              <a:gdLst>
                <a:gd name="T0" fmla="*/ 0 w 197"/>
                <a:gd name="T1" fmla="*/ 197 w 197"/>
                <a:gd name="T2" fmla="*/ 0 w 19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97">
                  <a:moveTo>
                    <a:pt x="0" y="0"/>
                  </a:moveTo>
                  <a:lnTo>
                    <a:pt x="1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深度视觉·原创设计 https://www.docer.com/works?userid=22383862"/>
            <p:cNvSpPr/>
            <p:nvPr/>
          </p:nvSpPr>
          <p:spPr bwMode="auto">
            <a:xfrm>
              <a:off x="3811288" y="4895729"/>
              <a:ext cx="1165020" cy="1116146"/>
            </a:xfrm>
            <a:custGeom>
              <a:avLst/>
              <a:gdLst>
                <a:gd name="T0" fmla="*/ 234 w 433"/>
                <a:gd name="T1" fmla="*/ 414 h 415"/>
                <a:gd name="T2" fmla="*/ 191 w 433"/>
                <a:gd name="T3" fmla="*/ 412 h 415"/>
                <a:gd name="T4" fmla="*/ 16 w 433"/>
                <a:gd name="T5" fmla="*/ 178 h 415"/>
                <a:gd name="T6" fmla="*/ 208 w 433"/>
                <a:gd name="T7" fmla="*/ 1 h 415"/>
                <a:gd name="T8" fmla="*/ 250 w 433"/>
                <a:gd name="T9" fmla="*/ 2 h 415"/>
                <a:gd name="T10" fmla="*/ 387 w 433"/>
                <a:gd name="T11" fmla="*/ 83 h 415"/>
                <a:gd name="T12" fmla="*/ 426 w 433"/>
                <a:gd name="T13" fmla="*/ 237 h 415"/>
                <a:gd name="T14" fmla="*/ 234 w 433"/>
                <a:gd name="T15" fmla="*/ 41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3" h="415">
                  <a:moveTo>
                    <a:pt x="234" y="414"/>
                  </a:moveTo>
                  <a:cubicBezTo>
                    <a:pt x="219" y="415"/>
                    <a:pt x="205" y="414"/>
                    <a:pt x="191" y="412"/>
                  </a:cubicBezTo>
                  <a:cubicBezTo>
                    <a:pt x="78" y="396"/>
                    <a:pt x="0" y="291"/>
                    <a:pt x="16" y="178"/>
                  </a:cubicBezTo>
                  <a:cubicBezTo>
                    <a:pt x="30" y="81"/>
                    <a:pt x="111" y="7"/>
                    <a:pt x="208" y="1"/>
                  </a:cubicBezTo>
                  <a:cubicBezTo>
                    <a:pt x="222" y="0"/>
                    <a:pt x="236" y="0"/>
                    <a:pt x="250" y="2"/>
                  </a:cubicBezTo>
                  <a:cubicBezTo>
                    <a:pt x="305" y="10"/>
                    <a:pt x="353" y="39"/>
                    <a:pt x="387" y="83"/>
                  </a:cubicBezTo>
                  <a:cubicBezTo>
                    <a:pt x="420" y="128"/>
                    <a:pt x="433" y="182"/>
                    <a:pt x="426" y="237"/>
                  </a:cubicBezTo>
                  <a:cubicBezTo>
                    <a:pt x="412" y="334"/>
                    <a:pt x="331" y="408"/>
                    <a:pt x="234" y="4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4142040" y="5188973"/>
              <a:ext cx="527385" cy="526248"/>
            </a:xfrm>
            <a:custGeom>
              <a:avLst/>
              <a:gdLst>
                <a:gd name="T0" fmla="*/ 98 w 196"/>
                <a:gd name="T1" fmla="*/ 196 h 196"/>
                <a:gd name="T2" fmla="*/ 0 w 196"/>
                <a:gd name="T3" fmla="*/ 98 h 196"/>
                <a:gd name="T4" fmla="*/ 98 w 196"/>
                <a:gd name="T5" fmla="*/ 0 h 196"/>
                <a:gd name="T6" fmla="*/ 196 w 196"/>
                <a:gd name="T7" fmla="*/ 98 h 196"/>
                <a:gd name="T8" fmla="*/ 98 w 196"/>
                <a:gd name="T9" fmla="*/ 196 h 196"/>
                <a:gd name="T10" fmla="*/ 98 w 196"/>
                <a:gd name="T11" fmla="*/ 7 h 196"/>
                <a:gd name="T12" fmla="*/ 6 w 196"/>
                <a:gd name="T13" fmla="*/ 98 h 196"/>
                <a:gd name="T14" fmla="*/ 98 w 196"/>
                <a:gd name="T15" fmla="*/ 190 h 196"/>
                <a:gd name="T16" fmla="*/ 189 w 196"/>
                <a:gd name="T17" fmla="*/ 98 h 196"/>
                <a:gd name="T18" fmla="*/ 98 w 196"/>
                <a:gd name="T19" fmla="*/ 7 h 196"/>
                <a:gd name="T20" fmla="*/ 98 w 196"/>
                <a:gd name="T21" fmla="*/ 7 h 196"/>
                <a:gd name="T22" fmla="*/ 98 w 196"/>
                <a:gd name="T23" fmla="*/ 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196">
                  <a:moveTo>
                    <a:pt x="98" y="196"/>
                  </a:moveTo>
                  <a:cubicBezTo>
                    <a:pt x="44" y="196"/>
                    <a:pt x="0" y="152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152" y="0"/>
                    <a:pt x="196" y="44"/>
                    <a:pt x="196" y="98"/>
                  </a:cubicBezTo>
                  <a:cubicBezTo>
                    <a:pt x="196" y="152"/>
                    <a:pt x="152" y="196"/>
                    <a:pt x="98" y="196"/>
                  </a:cubicBezTo>
                  <a:close/>
                  <a:moveTo>
                    <a:pt x="98" y="7"/>
                  </a:moveTo>
                  <a:cubicBezTo>
                    <a:pt x="47" y="7"/>
                    <a:pt x="6" y="48"/>
                    <a:pt x="6" y="98"/>
                  </a:cubicBezTo>
                  <a:cubicBezTo>
                    <a:pt x="6" y="149"/>
                    <a:pt x="47" y="190"/>
                    <a:pt x="98" y="190"/>
                  </a:cubicBezTo>
                  <a:cubicBezTo>
                    <a:pt x="148" y="190"/>
                    <a:pt x="189" y="149"/>
                    <a:pt x="189" y="98"/>
                  </a:cubicBezTo>
                  <a:cubicBezTo>
                    <a:pt x="189" y="48"/>
                    <a:pt x="148" y="7"/>
                    <a:pt x="98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27" name="Group 13"/>
            <p:cNvGrpSpPr/>
            <p:nvPr/>
          </p:nvGrpSpPr>
          <p:grpSpPr>
            <a:xfrm>
              <a:off x="2508831" y="3688654"/>
              <a:ext cx="1445260" cy="924076"/>
              <a:chOff x="2508831" y="3796616"/>
              <a:chExt cx="1445260" cy="924076"/>
            </a:xfrm>
          </p:grpSpPr>
          <p:sp>
            <p:nvSpPr>
              <p:cNvPr id="28" name="深度视觉·原创设计 https://www.docer.com/works?userid=22383862"/>
              <p:cNvSpPr>
                <a:spLocks noChangeArrowheads="1"/>
              </p:cNvSpPr>
              <p:nvPr/>
            </p:nvSpPr>
            <p:spPr bwMode="auto">
              <a:xfrm>
                <a:off x="2998616" y="4504737"/>
                <a:ext cx="72743" cy="21595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9" name="深度视觉·原创设计 https://www.docer.com/works?userid=22383862"/>
              <p:cNvSpPr>
                <a:spLocks noChangeArrowheads="1"/>
              </p:cNvSpPr>
              <p:nvPr/>
            </p:nvSpPr>
            <p:spPr bwMode="auto">
              <a:xfrm>
                <a:off x="3112276" y="4449043"/>
                <a:ext cx="69333" cy="27164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0" name="深度视觉·原创设计 https://www.docer.com/works?userid=22383862"/>
              <p:cNvSpPr>
                <a:spLocks noChangeArrowheads="1"/>
              </p:cNvSpPr>
              <p:nvPr/>
            </p:nvSpPr>
            <p:spPr bwMode="auto">
              <a:xfrm>
                <a:off x="3222527" y="4545655"/>
                <a:ext cx="72743" cy="17503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1" name="深度视觉·原创设计 https://www.docer.com/works?userid=22383862"/>
              <p:cNvSpPr>
                <a:spLocks noChangeArrowheads="1"/>
              </p:cNvSpPr>
              <p:nvPr/>
            </p:nvSpPr>
            <p:spPr bwMode="auto">
              <a:xfrm>
                <a:off x="3335051" y="4386530"/>
                <a:ext cx="70470" cy="3341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" name="深度视觉·原创设计 https://www.docer.com/works?userid=22383862"/>
              <p:cNvSpPr>
                <a:spLocks noChangeArrowheads="1"/>
              </p:cNvSpPr>
              <p:nvPr/>
            </p:nvSpPr>
            <p:spPr bwMode="auto">
              <a:xfrm>
                <a:off x="3445302" y="4362661"/>
                <a:ext cx="70470" cy="35803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" name="深度视觉·原创设计 https://www.docer.com/works?userid=22383862"/>
              <p:cNvSpPr txBox="1"/>
              <p:nvPr/>
            </p:nvSpPr>
            <p:spPr>
              <a:xfrm>
                <a:off x="2508831" y="3796616"/>
                <a:ext cx="144526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>
                    <a:solidFill>
                      <a:schemeClr val="tx2"/>
                    </a:solidFill>
                    <a:latin typeface="Source Han Sans SC" panose="020B0500000000000000" pitchFamily="34" charset="-128"/>
                    <a:ea typeface="Source Han Sans SC" panose="020B0500000000000000" pitchFamily="34" charset="-128"/>
                  </a:rPr>
                  <a:t>3 Circles</a:t>
                </a:r>
              </a:p>
            </p:txBody>
          </p:sp>
        </p:grpSp>
      </p:grpSp>
      <p:sp>
        <p:nvSpPr>
          <p:cNvPr id="35" name="深度视觉·原创设计 https://www.docer.com/works?userid=22383862"/>
          <p:cNvSpPr/>
          <p:nvPr/>
        </p:nvSpPr>
        <p:spPr>
          <a:xfrm>
            <a:off x="1296442" y="2242339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6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ROS</a:t>
            </a:r>
            <a:r>
              <a:rPr kumimoji="0" lang="zh-CN" altLang="en-US" sz="186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端</a:t>
            </a:r>
          </a:p>
        </p:txBody>
      </p:sp>
      <p:sp>
        <p:nvSpPr>
          <p:cNvPr id="38" name="深度视觉·原创设计 https://www.docer.com/works?userid=22383862"/>
          <p:cNvSpPr/>
          <p:nvPr/>
        </p:nvSpPr>
        <p:spPr>
          <a:xfrm>
            <a:off x="4162004" y="2592554"/>
            <a:ext cx="2147892" cy="346075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TODO</a:t>
            </a:r>
          </a:p>
        </p:txBody>
      </p:sp>
      <p:sp>
        <p:nvSpPr>
          <p:cNvPr id="39" name="深度视觉·原创设计 https://www.docer.com/works?userid=22383862"/>
          <p:cNvSpPr/>
          <p:nvPr/>
        </p:nvSpPr>
        <p:spPr>
          <a:xfrm>
            <a:off x="4162003" y="2242339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客户服务端</a:t>
            </a:r>
          </a:p>
        </p:txBody>
      </p:sp>
      <p:sp>
        <p:nvSpPr>
          <p:cNvPr id="40" name="深度视觉·原创设计 https://www.docer.com/works?userid=22383862"/>
          <p:cNvSpPr/>
          <p:nvPr/>
        </p:nvSpPr>
        <p:spPr>
          <a:xfrm>
            <a:off x="4162004" y="4402420"/>
            <a:ext cx="2147892" cy="602615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场景个性化编辑</a:t>
            </a:r>
          </a:p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站点可视化编辑</a:t>
            </a:r>
          </a:p>
        </p:txBody>
      </p:sp>
      <p:sp>
        <p:nvSpPr>
          <p:cNvPr id="41" name="深度视觉·原创设计 https://www.docer.com/works?userid=22383862"/>
          <p:cNvSpPr/>
          <p:nvPr/>
        </p:nvSpPr>
        <p:spPr>
          <a:xfrm>
            <a:off x="4162003" y="4052205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用户客户端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48" name="深度视觉·原创设计 https://www.docer.com/works?userid=22383862"/>
          <p:cNvSpPr/>
          <p:nvPr/>
        </p:nvSpPr>
        <p:spPr>
          <a:xfrm>
            <a:off x="1296884" y="2697964"/>
            <a:ext cx="2147892" cy="346075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TODO</a:t>
            </a:r>
          </a:p>
        </p:txBody>
      </p:sp>
      <p:pic>
        <p:nvPicPr>
          <p:cNvPr id="49" name="图片 48" descr="jiqiren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43010" y="1911985"/>
            <a:ext cx="375920" cy="375920"/>
          </a:xfrm>
          <a:prstGeom prst="rect">
            <a:avLst/>
          </a:prstGeom>
        </p:spPr>
      </p:pic>
      <p:pic>
        <p:nvPicPr>
          <p:cNvPr id="50" name="图片 49" descr="fuwuq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630" y="5139690"/>
            <a:ext cx="344170" cy="344170"/>
          </a:xfrm>
          <a:prstGeom prst="rect">
            <a:avLst/>
          </a:prstGeom>
        </p:spPr>
      </p:pic>
      <p:pic>
        <p:nvPicPr>
          <p:cNvPr id="51" name="图片 50" descr="a-huaban1fuben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415" y="5099685"/>
            <a:ext cx="424815" cy="424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8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8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12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  <p:bldP spid="39" grpId="0"/>
      <p:bldP spid="40" grpId="0"/>
      <p:bldP spid="41" grpId="0"/>
      <p:bldP spid="4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客户端</a:t>
            </a: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8900000">
            <a:off x="8527212" y="84873"/>
            <a:ext cx="1207546" cy="1207546"/>
          </a:xfrm>
          <a:prstGeom prst="rtTriangl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53210" y="2852420"/>
            <a:ext cx="3305175" cy="492125"/>
          </a:xfrm>
          <a:prstGeom prst="rect">
            <a:avLst/>
          </a:prstGeom>
          <a:noFill/>
        </p:spPr>
        <p:txBody>
          <a:bodyPr wrap="square" lIns="91423" tIns="0" rIns="91423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站点编辑可视化</a:t>
            </a: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01396" y="4446873"/>
            <a:ext cx="3321659" cy="60261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FZHei-B01S" panose="02010601030101010101" pitchFamily="2" charset="-122"/>
              </a:rPr>
              <a:t>可视化界面动态对站点进行增删查改操作</a:t>
            </a: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1613855" y="2422341"/>
            <a:ext cx="3183654" cy="31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bg1">
                    <a:lumMod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Visible Station Edit</a:t>
            </a:r>
          </a:p>
        </p:txBody>
      </p:sp>
      <p:pic>
        <p:nvPicPr>
          <p:cNvPr id="5" name="图片 4" descr="5581684321702_.pic_h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010" y="1687830"/>
            <a:ext cx="1268730" cy="2821305"/>
          </a:xfrm>
          <a:prstGeom prst="rect">
            <a:avLst/>
          </a:prstGeom>
        </p:spPr>
      </p:pic>
      <p:pic>
        <p:nvPicPr>
          <p:cNvPr id="13" name="图片 12" descr="5591684321718_.pic_h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130" y="708025"/>
            <a:ext cx="2317750" cy="5151755"/>
          </a:xfrm>
          <a:prstGeom prst="rect">
            <a:avLst/>
          </a:prstGeom>
        </p:spPr>
      </p:pic>
      <p:pic>
        <p:nvPicPr>
          <p:cNvPr id="14" name="图片 13" descr="5601684321758_.pic_h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580" y="3593465"/>
            <a:ext cx="1247775" cy="2774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ROS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端</a:t>
            </a: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8900000">
            <a:off x="8527212" y="84873"/>
            <a:ext cx="1207546" cy="1207546"/>
          </a:xfrm>
          <a:prstGeom prst="rtTriangl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53210" y="2852420"/>
            <a:ext cx="3305175" cy="492125"/>
          </a:xfrm>
          <a:prstGeom prst="rect">
            <a:avLst/>
          </a:prstGeom>
          <a:noFill/>
        </p:spPr>
        <p:txBody>
          <a:bodyPr wrap="square" lIns="91423" tIns="0" rIns="91423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ROS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总控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01396" y="4446873"/>
            <a:ext cx="3321659" cy="583862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ROS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端通过接收指定话题的消息来启动对应模式的功能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1613855" y="2422341"/>
            <a:ext cx="3183654" cy="31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ROS General control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bg1">
                  <a:lumMod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  <p:pic>
        <p:nvPicPr>
          <p:cNvPr id="2" name="送餐模式测试">
            <a:hlinkClick r:id="" action="ppaction://media"/>
            <a:extLst>
              <a:ext uri="{FF2B5EF4-FFF2-40B4-BE49-F238E27FC236}">
                <a16:creationId xmlns:a16="http://schemas.microsoft.com/office/drawing/2014/main" id="{C5F5B596-1C0B-AAFD-B866-D877A36182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07377" y="2116495"/>
            <a:ext cx="5580335" cy="3792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8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>
            <a:off x="0" y="3153554"/>
            <a:ext cx="3628571" cy="3722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>
            <a:off x="2073299" y="2169798"/>
            <a:ext cx="2676124" cy="2518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 rot="16200000">
            <a:off x="11279650" y="20694"/>
            <a:ext cx="933046" cy="891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2673839" y="2430279"/>
            <a:ext cx="15151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600" b="1">
                <a:ln w="12700">
                  <a:noFill/>
                </a:ln>
                <a:gradFill>
                  <a:gsLst>
                    <a:gs pos="50000">
                      <a:srgbClr val="005674"/>
                    </a:gs>
                    <a:gs pos="70000">
                      <a:srgbClr val="00B0F0"/>
                    </a:gs>
                    <a:gs pos="49000">
                      <a:srgbClr val="0070C0"/>
                    </a:gs>
                    <a:gs pos="30000">
                      <a:srgbClr val="00B0F0"/>
                    </a:gs>
                  </a:gsLst>
                  <a:lin ang="5400000" scaled="1"/>
                </a:gradFill>
                <a:effectLst>
                  <a:outerShdw blurRad="254000" dist="152400" dir="2700000" algn="tl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800" kern="0" dirty="0">
                <a:solidFill>
                  <a:schemeClr val="accent1"/>
                </a:solidFill>
                <a:effectLst/>
                <a:latin typeface="Source Han Sans SC" panose="020B0500000000000000" pitchFamily="34" charset="-122"/>
                <a:ea typeface="Source Han Sans SC" panose="020B0500000000000000" pitchFamily="34" charset="-122"/>
                <a:sym typeface="Source Han Sans SC" panose="020B0500000000000000" pitchFamily="34" charset="-122"/>
              </a:rPr>
              <a:t>04</a:t>
            </a:r>
            <a:endParaRPr kumimoji="0" lang="zh-CN" altLang="en-US" sz="8800" b="1" i="0" u="none" strike="noStrike" kern="0" cap="none" spc="0" normalizeH="0" baseline="0" noProof="0" dirty="0">
              <a:ln w="12700"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ans SC" panose="020B0500000000000000" pitchFamily="34" charset="-122"/>
              <a:ea typeface="Source Han Sans SC" panose="020B0500000000000000" pitchFamily="34" charset="-122"/>
              <a:sym typeface="Source Han Sans SC" panose="020B0500000000000000" pitchFamily="34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2789732" y="3780899"/>
            <a:ext cx="136328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 defTabSz="1219200">
              <a:defRPr sz="44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40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PART</a:t>
            </a:r>
            <a:endParaRPr kumimoji="0" lang="zh-CN" altLang="en-US" sz="2800" b="0" i="0" u="none" strike="noStrike" kern="0" cap="none" spc="400" normalizeH="0" baseline="0" noProof="0" dirty="0">
              <a:ln>
                <a:noFill/>
              </a:ln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4" name="深度视觉·原创设计 https://www.docer.com/works?userid=22383862"/>
          <p:cNvSpPr txBox="1"/>
          <p:nvPr/>
        </p:nvSpPr>
        <p:spPr>
          <a:xfrm>
            <a:off x="5701870" y="2695180"/>
            <a:ext cx="459436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项目管理</a:t>
            </a:r>
          </a:p>
        </p:txBody>
      </p:sp>
      <p:sp>
        <p:nvSpPr>
          <p:cNvPr id="15" name="深度视觉·原创设计 https://www.docer.com/works?userid=22383862"/>
          <p:cNvSpPr txBox="1"/>
          <p:nvPr/>
        </p:nvSpPr>
        <p:spPr>
          <a:xfrm>
            <a:off x="5701665" y="1531620"/>
            <a:ext cx="4007485" cy="1071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Lato"/>
                <a:sym typeface="Lato"/>
              </a:rPr>
              <a:t>PROJECT MANAGEMENT</a:t>
            </a:r>
            <a:endParaRPr sz="2800" b="0" i="0" u="none" strike="noStrike" cap="none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cs typeface="Lato"/>
              <a:sym typeface="Lato"/>
            </a:endParaRPr>
          </a:p>
        </p:txBody>
      </p:sp>
      <p:sp>
        <p:nvSpPr>
          <p:cNvPr id="16" name="深度视觉·原创设计 https://www.docer.com/works?userid=22383862"/>
          <p:cNvSpPr txBox="1"/>
          <p:nvPr/>
        </p:nvSpPr>
        <p:spPr>
          <a:xfrm>
            <a:off x="5701869" y="3553976"/>
            <a:ext cx="4888794" cy="36703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gitlab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团队协作开发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1.11111E-6 L 0.25 1.11111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8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项目管理</a:t>
            </a:r>
          </a:p>
        </p:txBody>
      </p:sp>
      <p:sp>
        <p:nvSpPr>
          <p:cNvPr id="28" name="深度视觉·原创设计 https://www.docer.com/works?userid=22383862"/>
          <p:cNvSpPr txBox="1"/>
          <p:nvPr/>
        </p:nvSpPr>
        <p:spPr>
          <a:xfrm>
            <a:off x="5161856" y="1358967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分支审核</a:t>
            </a:r>
          </a:p>
        </p:txBody>
      </p:sp>
      <p:sp>
        <p:nvSpPr>
          <p:cNvPr id="29" name="深度视觉·原创设计 https://www.docer.com/works?userid=22383862"/>
          <p:cNvSpPr txBox="1"/>
          <p:nvPr/>
        </p:nvSpPr>
        <p:spPr>
          <a:xfrm>
            <a:off x="2404110" y="924560"/>
            <a:ext cx="7285990" cy="434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accent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Lato"/>
                <a:sym typeface="Lato"/>
              </a:rPr>
              <a:t>BRANCH APPROVALMENT</a:t>
            </a:r>
          </a:p>
        </p:txBody>
      </p:sp>
      <p:pic>
        <p:nvPicPr>
          <p:cNvPr id="2" name="图片 1" descr="截屏2023-05-17 下午7.24.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30" y="2159000"/>
            <a:ext cx="9412605" cy="35236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项目管理</a:t>
            </a:r>
          </a:p>
        </p:txBody>
      </p:sp>
      <p:sp>
        <p:nvSpPr>
          <p:cNvPr id="19" name="深度视觉·原创设计 https://www.docer.com/works?userid=22383862"/>
          <p:cNvSpPr txBox="1"/>
          <p:nvPr/>
        </p:nvSpPr>
        <p:spPr>
          <a:xfrm>
            <a:off x="379355" y="99483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合并请求</a:t>
            </a:r>
          </a:p>
        </p:txBody>
      </p:sp>
      <p:sp>
        <p:nvSpPr>
          <p:cNvPr id="20" name="深度视觉·原创设计 https://www.docer.com/works?userid=22383862"/>
          <p:cNvSpPr txBox="1"/>
          <p:nvPr/>
        </p:nvSpPr>
        <p:spPr>
          <a:xfrm>
            <a:off x="2511685" y="1069197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MERGE REQUEST</a:t>
            </a:r>
            <a:endParaRPr sz="2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  <p:pic>
        <p:nvPicPr>
          <p:cNvPr id="24" name="图片 23" descr="截屏2023-05-17 下午7.22.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575" y="1865630"/>
            <a:ext cx="9569450" cy="38239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项目管理</a:t>
            </a:r>
          </a:p>
        </p:txBody>
      </p:sp>
      <p:sp>
        <p:nvSpPr>
          <p:cNvPr id="19" name="深度视觉·原创设计 https://www.docer.com/works?userid=22383862"/>
          <p:cNvSpPr txBox="1"/>
          <p:nvPr/>
        </p:nvSpPr>
        <p:spPr>
          <a:xfrm>
            <a:off x="379355" y="99483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议题审核</a:t>
            </a:r>
          </a:p>
        </p:txBody>
      </p:sp>
      <p:sp>
        <p:nvSpPr>
          <p:cNvPr id="20" name="深度视觉·原创设计 https://www.docer.com/works?userid=22383862"/>
          <p:cNvSpPr txBox="1"/>
          <p:nvPr/>
        </p:nvSpPr>
        <p:spPr>
          <a:xfrm>
            <a:off x="2486920" y="1069832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ISSUE</a:t>
            </a:r>
            <a:endParaRPr sz="2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  <p:pic>
        <p:nvPicPr>
          <p:cNvPr id="2" name="图片 1" descr="截屏2023-05-17 下午7.25.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660" y="1866265"/>
            <a:ext cx="8619490" cy="45237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>
            <a:off x="0" y="3153554"/>
            <a:ext cx="3628571" cy="3722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>
            <a:off x="2073299" y="2169798"/>
            <a:ext cx="2676124" cy="2518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 rot="16200000">
            <a:off x="11279650" y="20694"/>
            <a:ext cx="933046" cy="891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2673839" y="2430279"/>
            <a:ext cx="15151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600" b="1">
                <a:ln w="12700">
                  <a:noFill/>
                </a:ln>
                <a:gradFill>
                  <a:gsLst>
                    <a:gs pos="50000">
                      <a:srgbClr val="005674"/>
                    </a:gs>
                    <a:gs pos="70000">
                      <a:srgbClr val="00B0F0"/>
                    </a:gs>
                    <a:gs pos="49000">
                      <a:srgbClr val="0070C0"/>
                    </a:gs>
                    <a:gs pos="30000">
                      <a:srgbClr val="00B0F0"/>
                    </a:gs>
                  </a:gsLst>
                  <a:lin ang="5400000" scaled="1"/>
                </a:gradFill>
                <a:effectLst>
                  <a:outerShdw blurRad="254000" dist="152400" dir="2700000" algn="tl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800" kern="0" dirty="0">
                <a:solidFill>
                  <a:schemeClr val="accent1"/>
                </a:solidFill>
                <a:effectLst/>
                <a:latin typeface="Source Han Sans SC" panose="020B0500000000000000" pitchFamily="34" charset="-122"/>
                <a:ea typeface="Source Han Sans SC" panose="020B0500000000000000" pitchFamily="34" charset="-122"/>
                <a:sym typeface="Source Han Sans SC" panose="020B0500000000000000" pitchFamily="34" charset="-122"/>
              </a:rPr>
              <a:t>01</a:t>
            </a:r>
            <a:endParaRPr kumimoji="0" lang="zh-CN" altLang="en-US" sz="8800" b="1" i="0" u="none" strike="noStrike" kern="0" cap="none" spc="0" normalizeH="0" baseline="0" noProof="0" dirty="0">
              <a:ln w="12700"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ans SC" panose="020B0500000000000000" pitchFamily="34" charset="-122"/>
              <a:ea typeface="Source Han Sans SC" panose="020B0500000000000000" pitchFamily="34" charset="-122"/>
              <a:sym typeface="Source Han Sans SC" panose="020B0500000000000000" pitchFamily="34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2789732" y="3780899"/>
            <a:ext cx="136328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 defTabSz="1219200">
              <a:defRPr sz="44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40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PART</a:t>
            </a:r>
            <a:endParaRPr kumimoji="0" lang="zh-CN" altLang="en-US" sz="2800" b="0" i="0" u="none" strike="noStrike" kern="0" cap="none" spc="400" normalizeH="0" baseline="0" noProof="0" dirty="0">
              <a:ln>
                <a:noFill/>
              </a:ln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4" name="深度视觉·原创设计 https://www.docer.com/works?userid=22383862"/>
          <p:cNvSpPr txBox="1"/>
          <p:nvPr/>
        </p:nvSpPr>
        <p:spPr>
          <a:xfrm>
            <a:off x="5701870" y="2695180"/>
            <a:ext cx="459436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测试计划</a:t>
            </a:r>
          </a:p>
        </p:txBody>
      </p:sp>
      <p:sp>
        <p:nvSpPr>
          <p:cNvPr id="15" name="深度视觉·原创设计 https://www.docer.com/works?userid=22383862"/>
          <p:cNvSpPr txBox="1"/>
          <p:nvPr/>
        </p:nvSpPr>
        <p:spPr>
          <a:xfrm>
            <a:off x="5763722" y="2068306"/>
            <a:ext cx="3357713" cy="537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Lato"/>
                <a:sym typeface="Lato"/>
              </a:rPr>
              <a:t>TESTING PLAN</a:t>
            </a:r>
          </a:p>
        </p:txBody>
      </p:sp>
      <p:sp>
        <p:nvSpPr>
          <p:cNvPr id="16" name="深度视觉·原创设计 https://www.docer.com/works?userid=22383862"/>
          <p:cNvSpPr txBox="1"/>
          <p:nvPr/>
        </p:nvSpPr>
        <p:spPr>
          <a:xfrm>
            <a:off x="5701869" y="3553976"/>
            <a:ext cx="4888794" cy="36703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凡事预则立，不预则废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1.11111E-6 L 0.25 1.11111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项目管理</a:t>
            </a:r>
          </a:p>
        </p:txBody>
      </p:sp>
      <p:sp>
        <p:nvSpPr>
          <p:cNvPr id="19" name="深度视觉·原创设计 https://www.docer.com/works?userid=22383862"/>
          <p:cNvSpPr txBox="1"/>
          <p:nvPr/>
        </p:nvSpPr>
        <p:spPr>
          <a:xfrm>
            <a:off x="379355" y="994832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里程碑</a:t>
            </a:r>
          </a:p>
        </p:txBody>
      </p:sp>
      <p:sp>
        <p:nvSpPr>
          <p:cNvPr id="20" name="深度视觉·原创设计 https://www.docer.com/works?userid=22383862"/>
          <p:cNvSpPr txBox="1"/>
          <p:nvPr/>
        </p:nvSpPr>
        <p:spPr>
          <a:xfrm>
            <a:off x="2486920" y="1069832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MILESTONE</a:t>
            </a:r>
          </a:p>
        </p:txBody>
      </p:sp>
      <p:pic>
        <p:nvPicPr>
          <p:cNvPr id="3" name="图片 2" descr="截屏2023-05-17 下午7.27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" y="1865630"/>
            <a:ext cx="9838690" cy="33610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项目管理</a:t>
            </a:r>
          </a:p>
        </p:txBody>
      </p:sp>
      <p:sp>
        <p:nvSpPr>
          <p:cNvPr id="19" name="深度视觉·原创设计 https://www.docer.com/works?userid=22383862"/>
          <p:cNvSpPr txBox="1"/>
          <p:nvPr/>
        </p:nvSpPr>
        <p:spPr>
          <a:xfrm>
            <a:off x="379355" y="994832"/>
            <a:ext cx="12312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CICD</a:t>
            </a:r>
          </a:p>
        </p:txBody>
      </p:sp>
      <p:pic>
        <p:nvPicPr>
          <p:cNvPr id="2" name="图片 1" descr="截屏2023-05-17 下午7.30.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1614170"/>
            <a:ext cx="7662545" cy="39630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>
            <a:off x="632130" y="2714171"/>
            <a:ext cx="3628571" cy="3722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>
            <a:off x="1268946" y="933044"/>
            <a:ext cx="3848098" cy="47855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 rot="16200000">
            <a:off x="11279650" y="20694"/>
            <a:ext cx="933046" cy="891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1590250" y="1214310"/>
            <a:ext cx="3205490" cy="4285738"/>
          </a:xfrm>
          <a:prstGeom prst="rect">
            <a:avLst/>
          </a:prstGeom>
          <a:blipFill>
            <a:blip r:embed="rId2"/>
            <a:stretch>
              <a:fillRect l="-39051" r="-39051"/>
            </a:stretch>
          </a:blipFill>
          <a:ln>
            <a:noFill/>
          </a:ln>
          <a:effectLst>
            <a:outerShdw blurRad="5080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5753860" y="2262209"/>
            <a:ext cx="5806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谢谢观看</a:t>
            </a: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5753860" y="3638643"/>
            <a:ext cx="5359388" cy="58477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POWERPOINT TEMPLATE</a:t>
            </a:r>
          </a:p>
        </p:txBody>
      </p:sp>
      <p:sp>
        <p:nvSpPr>
          <p:cNvPr id="10" name="深度视觉·原创设计 https://www.docer.com/works?userid=22383862"/>
          <p:cNvSpPr/>
          <p:nvPr/>
        </p:nvSpPr>
        <p:spPr>
          <a:xfrm>
            <a:off x="5753860" y="4575628"/>
            <a:ext cx="2039816" cy="44318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第四组</a:t>
            </a:r>
            <a:r>
              <a:rPr lang="en-US" altLang="zh-CN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郑嘉文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3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000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000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0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测试计划</a:t>
            </a:r>
          </a:p>
        </p:txBody>
      </p:sp>
      <p:sp>
        <p:nvSpPr>
          <p:cNvPr id="2" name="深度视觉·原创设计 https://www.docer.com/works?userid=22383862"/>
          <p:cNvSpPr/>
          <p:nvPr/>
        </p:nvSpPr>
        <p:spPr>
          <a:xfrm>
            <a:off x="5558362" y="1076227"/>
            <a:ext cx="3706015" cy="4553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noAutofit/>
          </a:bodyPr>
          <a:lstStyle/>
          <a:p>
            <a:pPr algn="ctr"/>
            <a:endParaRPr lang="en-US" sz="900">
              <a:solidFill>
                <a:schemeClr val="accent4"/>
              </a:solidFill>
            </a:endParaRPr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>
            <a:off x="6096000" y="1600311"/>
            <a:ext cx="6095999" cy="4882375"/>
          </a:xfrm>
          <a:prstGeom prst="rect">
            <a:avLst/>
          </a:prstGeom>
          <a:blipFill>
            <a:blip r:embed="rId2"/>
            <a:stretch>
              <a:fillRect l="-10068" r="-100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noAutofit/>
          </a:bodyPr>
          <a:lstStyle/>
          <a:p>
            <a:pPr algn="ctr"/>
            <a:endParaRPr lang="en-US" sz="900"/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658593" y="212402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项目概述</a:t>
            </a: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1283419" y="1600311"/>
            <a:ext cx="3183654" cy="31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accent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SUMMARY</a:t>
            </a: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135970" y="3109519"/>
            <a:ext cx="3479058" cy="111569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457200" algn="r" defTabSz="121793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智能服务机器人系统</a:t>
            </a:r>
          </a:p>
          <a:p>
            <a:pPr marL="0" marR="0" lvl="0" indent="457200" algn="r" defTabSz="121793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提高餐厅配送效率，规范管理实现自动化配送</a:t>
            </a:r>
          </a:p>
          <a:p>
            <a:pPr marL="0" marR="0" lvl="0" indent="457200" algn="r" defTabSz="121793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为创造新亮点，营造科技元素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379243" y="309320"/>
            <a:ext cx="2131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测试计划</a:t>
            </a:r>
          </a:p>
        </p:txBody>
      </p:sp>
      <p:sp>
        <p:nvSpPr>
          <p:cNvPr id="2" name="深度视觉·原创设计 https://www.docer.com/works?userid=22383862"/>
          <p:cNvSpPr/>
          <p:nvPr/>
        </p:nvSpPr>
        <p:spPr>
          <a:xfrm>
            <a:off x="6904325" y="297353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cxnSp>
        <p:nvCxnSpPr>
          <p:cNvPr id="3" name="深度视觉·原创设计 https://www.docer.com/works?userid=22383862"/>
          <p:cNvCxnSpPr/>
          <p:nvPr/>
        </p:nvCxnSpPr>
        <p:spPr>
          <a:xfrm>
            <a:off x="7931727" y="3430732"/>
            <a:ext cx="4260273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深度视觉·原创设计 https://www.docer.com/works?userid=22383862"/>
          <p:cNvSpPr/>
          <p:nvPr/>
        </p:nvSpPr>
        <p:spPr>
          <a:xfrm>
            <a:off x="9798627" y="3246076"/>
            <a:ext cx="369311" cy="36931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Roboto Light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9511333" y="4110272"/>
            <a:ext cx="1877103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跟随需求，迭代进行</a:t>
            </a: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9511030" y="3799840"/>
            <a:ext cx="180784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进度及时间安排</a:t>
            </a:r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>
            <a:off x="2817631" y="3186742"/>
            <a:ext cx="40178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711981" y="1874427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任务概述</a:t>
            </a: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2711981" y="3429000"/>
            <a:ext cx="3407382" cy="170561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本项目整体需求可以分为</a:t>
            </a:r>
            <a:r>
              <a:rPr lang="zh-CN" altLang="en-US" sz="1400" b="1" i="1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业务需求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、</a:t>
            </a:r>
            <a:r>
              <a:rPr lang="zh-CN" altLang="en-US" sz="1400" b="1" i="1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数据需求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、</a:t>
            </a:r>
            <a:r>
              <a:rPr lang="zh-CN" altLang="en-US" sz="1400" b="1" i="1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功能需求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、</a:t>
            </a:r>
            <a:r>
              <a:rPr lang="zh-CN" altLang="en-US" sz="1400" b="1" i="1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异常处理需求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与</a:t>
            </a:r>
            <a:r>
              <a:rPr lang="zh-CN" altLang="en-US" sz="1400" b="1" i="1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非功能需求</a:t>
            </a:r>
          </a:p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测试任务主要围绕软件需求规格说明书所提出的需求开展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379243" y="309320"/>
            <a:ext cx="213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输入您的标题</a:t>
            </a:r>
          </a:p>
        </p:txBody>
      </p:sp>
      <p:pic>
        <p:nvPicPr>
          <p:cNvPr id="3" name="深度视觉·原创设计 https://www.docer.com/works?userid=22383862"/>
          <p:cNvPicPr preferRelativeResize="0"/>
          <p:nvPr/>
        </p:nvPicPr>
        <p:blipFill rotWithShape="1">
          <a:blip r:embed="rId2"/>
          <a:srcRect l="4792" r="4791"/>
          <a:stretch>
            <a:fillRect/>
          </a:stretch>
        </p:blipFill>
        <p:spPr>
          <a:xfrm>
            <a:off x="5844207" y="1249886"/>
            <a:ext cx="5842648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深度视觉·原创设计 https://www.docer.com/works?userid=22383862"/>
          <p:cNvSpPr/>
          <p:nvPr/>
        </p:nvSpPr>
        <p:spPr>
          <a:xfrm>
            <a:off x="-317" y="0"/>
            <a:ext cx="4486184" cy="6858000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/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4279347" y="3485964"/>
            <a:ext cx="415102" cy="4151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>
            <a:off x="4402207" y="3594954"/>
            <a:ext cx="139886" cy="171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18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4279347" y="4743277"/>
            <a:ext cx="415102" cy="4151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4402207" y="4850362"/>
            <a:ext cx="139886" cy="171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18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505145" y="139818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总体设计</a:t>
            </a:r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505145" y="523228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TESTING PROGESS</a:t>
            </a:r>
          </a:p>
        </p:txBody>
      </p:sp>
      <p:sp>
        <p:nvSpPr>
          <p:cNvPr id="13" name="深度视觉·原创设计 https://www.docer.com/works?userid=22383862"/>
          <p:cNvSpPr/>
          <p:nvPr/>
        </p:nvSpPr>
        <p:spPr>
          <a:xfrm>
            <a:off x="2801865" y="1980822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测试级别</a:t>
            </a:r>
          </a:p>
        </p:txBody>
      </p:sp>
      <p:sp>
        <p:nvSpPr>
          <p:cNvPr id="2" name="深度视觉·原创设计 https://www.docer.com/works?userid=22383862"/>
          <p:cNvSpPr/>
          <p:nvPr/>
        </p:nvSpPr>
        <p:spPr>
          <a:xfrm>
            <a:off x="2801865" y="2953007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测试类别</a:t>
            </a:r>
          </a:p>
        </p:txBody>
      </p:sp>
      <p:sp>
        <p:nvSpPr>
          <p:cNvPr id="20" name="深度视觉·原创设计 https://www.docer.com/works?userid=22383862"/>
          <p:cNvSpPr/>
          <p:nvPr/>
        </p:nvSpPr>
        <p:spPr>
          <a:xfrm>
            <a:off x="1258712" y="2289781"/>
            <a:ext cx="2635294" cy="60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需求测试、单元测试、集成测试、系统验收测试及后续迭代的回归测试</a:t>
            </a: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>
            <a:off x="1258712" y="3264506"/>
            <a:ext cx="2635294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功能测试、性能测试</a:t>
            </a:r>
          </a:p>
        </p:txBody>
      </p:sp>
      <p:sp>
        <p:nvSpPr>
          <p:cNvPr id="12" name="深度视觉·原创设计 https://www.docer.com/works?userid=22383862"/>
          <p:cNvSpPr/>
          <p:nvPr/>
        </p:nvSpPr>
        <p:spPr>
          <a:xfrm>
            <a:off x="2801865" y="3925192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测试条件</a:t>
            </a:r>
          </a:p>
        </p:txBody>
      </p:sp>
      <p:sp>
        <p:nvSpPr>
          <p:cNvPr id="14" name="深度视觉·原创设计 https://www.docer.com/works?userid=22383862"/>
          <p:cNvSpPr/>
          <p:nvPr/>
        </p:nvSpPr>
        <p:spPr>
          <a:xfrm>
            <a:off x="2801865" y="4897377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测试过程</a:t>
            </a:r>
          </a:p>
        </p:txBody>
      </p:sp>
      <p:sp>
        <p:nvSpPr>
          <p:cNvPr id="21" name="深度视觉·原创设计 https://www.docer.com/works?userid=22383862"/>
          <p:cNvSpPr/>
          <p:nvPr/>
        </p:nvSpPr>
        <p:spPr>
          <a:xfrm>
            <a:off x="1595120" y="5869305"/>
            <a:ext cx="229870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数据记录、规约和分析</a:t>
            </a:r>
          </a:p>
        </p:txBody>
      </p:sp>
      <p:sp>
        <p:nvSpPr>
          <p:cNvPr id="22" name="深度视觉·原创设计 https://www.docer.com/works?userid=22383862"/>
          <p:cNvSpPr/>
          <p:nvPr/>
        </p:nvSpPr>
        <p:spPr>
          <a:xfrm>
            <a:off x="6600436" y="2179680"/>
            <a:ext cx="4282782" cy="2652394"/>
          </a:xfrm>
          <a:prstGeom prst="rect">
            <a:avLst/>
          </a:prstGeom>
          <a:blipFill>
            <a:blip r:embed="rId3"/>
            <a:stretch>
              <a:fillRect t="-3823" b="-3823"/>
            </a:stretch>
          </a:blip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algn="ctr"/>
            <a:endParaRPr sz="1800">
              <a:solidFill>
                <a:schemeClr val="bg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  <p:bldP spid="20" grpId="0"/>
      <p:bldP spid="4" grpId="0"/>
      <p:bldP spid="12" grpId="0"/>
      <p:bldP spid="14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379243" y="309320"/>
            <a:ext cx="213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输入您的标题</a:t>
            </a:r>
          </a:p>
        </p:txBody>
      </p:sp>
      <p:pic>
        <p:nvPicPr>
          <p:cNvPr id="3" name="深度视觉·原创设计 https://www.docer.com/works?userid=22383862"/>
          <p:cNvPicPr preferRelativeResize="0"/>
          <p:nvPr/>
        </p:nvPicPr>
        <p:blipFill rotWithShape="1">
          <a:blip r:embed="rId2"/>
          <a:srcRect l="4792" r="4791"/>
          <a:stretch>
            <a:fillRect/>
          </a:stretch>
        </p:blipFill>
        <p:spPr>
          <a:xfrm>
            <a:off x="5844207" y="1249886"/>
            <a:ext cx="5842648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5" name="深度视觉·原创设计 https://www.docer.com/works?userid=22383862"/>
          <p:cNvSpPr/>
          <p:nvPr/>
        </p:nvSpPr>
        <p:spPr>
          <a:xfrm>
            <a:off x="-317" y="0"/>
            <a:ext cx="4486184" cy="6858000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/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4279347" y="3485964"/>
            <a:ext cx="415102" cy="4151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>
            <a:off x="4402207" y="3593049"/>
            <a:ext cx="139886" cy="171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18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4279347" y="4743277"/>
            <a:ext cx="415102" cy="4151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4402207" y="4850362"/>
            <a:ext cx="139886" cy="171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18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505145" y="159630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业务需求</a:t>
            </a:r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505460" y="642620"/>
            <a:ext cx="3897630" cy="89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cap="none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BUSINESS REQUIREMENT</a:t>
            </a:r>
          </a:p>
        </p:txBody>
      </p:sp>
      <p:sp>
        <p:nvSpPr>
          <p:cNvPr id="13" name="深度视觉·原创设计 https://www.docer.com/works?userid=22383862"/>
          <p:cNvSpPr/>
          <p:nvPr/>
        </p:nvSpPr>
        <p:spPr>
          <a:xfrm>
            <a:off x="1261745" y="3380105"/>
            <a:ext cx="263207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建图及场景编辑</a:t>
            </a: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>
            <a:off x="1240155" y="4567555"/>
            <a:ext cx="265366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迎宾带位</a:t>
            </a:r>
            <a:r>
              <a:rPr lang="en-US" altLang="zh-CN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&amp;</a:t>
            </a: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自动送餐</a:t>
            </a:r>
          </a:p>
        </p:txBody>
      </p:sp>
      <p:pic>
        <p:nvPicPr>
          <p:cNvPr id="2" name="图片 35" descr="餐厅服务机器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605" y="2179955"/>
            <a:ext cx="4292600" cy="27768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379243" y="309320"/>
            <a:ext cx="213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输入您的标题</a:t>
            </a: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-317" y="0"/>
            <a:ext cx="4486184" cy="6858000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/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4279347" y="3485964"/>
            <a:ext cx="415102" cy="4151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>
            <a:off x="4402207" y="3593049"/>
            <a:ext cx="139886" cy="171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18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4279347" y="4743277"/>
            <a:ext cx="415102" cy="4151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4402207" y="4850362"/>
            <a:ext cx="139886" cy="171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18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505145" y="159630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业务需求</a:t>
            </a:r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505460" y="642620"/>
            <a:ext cx="3897630" cy="89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BUSINESS REQUIREMENT</a:t>
            </a:r>
          </a:p>
        </p:txBody>
      </p:sp>
      <p:sp>
        <p:nvSpPr>
          <p:cNvPr id="13" name="深度视觉·原创设计 https://www.docer.com/works?userid=22383862"/>
          <p:cNvSpPr/>
          <p:nvPr/>
        </p:nvSpPr>
        <p:spPr>
          <a:xfrm>
            <a:off x="1261745" y="3380105"/>
            <a:ext cx="263207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建图及场景编辑</a:t>
            </a: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>
            <a:off x="1240155" y="4567555"/>
            <a:ext cx="265366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迎宾带位</a:t>
            </a:r>
            <a:r>
              <a:rPr lang="en-US" altLang="zh-CN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&amp;</a:t>
            </a: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自动送餐</a:t>
            </a:r>
          </a:p>
        </p:txBody>
      </p:sp>
      <p:pic>
        <p:nvPicPr>
          <p:cNvPr id="19" name="图片 18" descr="截屏2023-05-17 上午9.52.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225" y="737235"/>
            <a:ext cx="6766560" cy="55022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深度视觉·原创设计 https://www.docer.com/works?userid=22383862"/>
          <p:cNvSpPr/>
          <p:nvPr/>
        </p:nvSpPr>
        <p:spPr>
          <a:xfrm>
            <a:off x="0" y="6482686"/>
            <a:ext cx="12192000" cy="375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 rot="16200000">
            <a:off x="11471365" y="16345"/>
            <a:ext cx="736981" cy="70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379243" y="309320"/>
            <a:ext cx="213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输入您的标题</a:t>
            </a:r>
          </a:p>
        </p:txBody>
      </p:sp>
      <p:pic>
        <p:nvPicPr>
          <p:cNvPr id="3" name="深度视觉·原创设计 https://www.docer.com/works?userid=22383862"/>
          <p:cNvPicPr preferRelativeResize="0"/>
          <p:nvPr/>
        </p:nvPicPr>
        <p:blipFill rotWithShape="1">
          <a:blip r:embed="rId2"/>
          <a:srcRect l="4792" r="4791"/>
          <a:stretch>
            <a:fillRect/>
          </a:stretch>
        </p:blipFill>
        <p:spPr>
          <a:xfrm>
            <a:off x="5844207" y="1249886"/>
            <a:ext cx="5842648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深度视觉·原创设计 https://www.docer.com/works?userid=22383862"/>
          <p:cNvSpPr/>
          <p:nvPr/>
        </p:nvSpPr>
        <p:spPr>
          <a:xfrm>
            <a:off x="1588" y="0"/>
            <a:ext cx="4486184" cy="6858000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/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4279347" y="3485964"/>
            <a:ext cx="415102" cy="4151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>
            <a:off x="4402207" y="3593049"/>
            <a:ext cx="139886" cy="171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18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4279347" y="4743277"/>
            <a:ext cx="415102" cy="4151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4402207" y="4850362"/>
            <a:ext cx="139886" cy="171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1800">
              <a:solidFill>
                <a:schemeClr val="bg2">
                  <a:lumMod val="50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540705" y="1553763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数据需求</a:t>
            </a:r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505145" y="523228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DATA</a:t>
            </a:r>
          </a:p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"/>
                <a:sym typeface="Lato"/>
              </a:rPr>
              <a:t>REQUIREMENT</a:t>
            </a:r>
            <a:endParaRPr sz="2400" b="0" i="0" cap="none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  <p:sp>
        <p:nvSpPr>
          <p:cNvPr id="13" name="深度视觉·原创设计 https://www.docer.com/works?userid=22383862"/>
          <p:cNvSpPr/>
          <p:nvPr/>
        </p:nvSpPr>
        <p:spPr>
          <a:xfrm>
            <a:off x="488950" y="3257550"/>
            <a:ext cx="34048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机器人数据实体</a:t>
            </a: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>
            <a:off x="541020" y="4567555"/>
            <a:ext cx="335280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用户界面数据实体</a:t>
            </a:r>
          </a:p>
        </p:txBody>
      </p:sp>
      <p:pic>
        <p:nvPicPr>
          <p:cNvPr id="19" name="图片 18" descr="实体关系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810" y="2137410"/>
            <a:ext cx="4241165" cy="281686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0f50f00-f2b7-4133-bea0-4bd8a5ffee8a"/>
  <p:tag name="COMMONDATA" val="eyJjb3VudCI6MywiaGRpZCI6IjZhNGEyZjc0MDE1NDAyNmU0NmE0ZTdkZTI5NWMxMTQ1IiwidXNlckNvdW50Ijoz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2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F6E"/>
      </a:accent1>
      <a:accent2>
        <a:srgbClr val="FA781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F6E"/>
      </a:accent1>
      <a:accent2>
        <a:srgbClr val="FA781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688</Words>
  <Application>Microsoft Office PowerPoint</Application>
  <PresentationFormat>宽屏</PresentationFormat>
  <Paragraphs>197</Paragraphs>
  <Slides>32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Lato</vt:lpstr>
      <vt:lpstr>Roboto</vt:lpstr>
      <vt:lpstr>Roboto Light</vt:lpstr>
      <vt:lpstr>Source Han Sans CN</vt:lpstr>
      <vt:lpstr>Source Han Sans SC</vt:lpstr>
      <vt:lpstr>阿里巴巴普惠体 M</vt:lpstr>
      <vt:lpstr>等线</vt:lpstr>
      <vt:lpstr>等线 Light</vt:lpstr>
      <vt:lpstr>思源黑体</vt:lpstr>
      <vt:lpstr>思源黑体 CN Normal</vt:lpstr>
      <vt:lpstr>Arial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Wild Chamomilla</cp:lastModifiedBy>
  <cp:revision>100</cp:revision>
  <dcterms:created xsi:type="dcterms:W3CDTF">2023-05-17T13:46:16Z</dcterms:created>
  <dcterms:modified xsi:type="dcterms:W3CDTF">2023-05-18T01:11:17Z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2052-5.4.0.7913</vt:lpwstr>
  </property>
  <property fmtid="{D5CDD505-2E9C-101B-9397-08002B2CF9AE}" pid="3" name="KSOTemplateUUID">
    <vt:lpwstr>v1.0_mb_GFsagpEW0KZX4KYobGbbRw==</vt:lpwstr>
  </property>
  <property fmtid="{D5CDD505-2E9C-101B-9397-08002B2CF9AE}" pid="4" name="ICV">
    <vt:lpwstr>18AC236C9D9D48FB9565689228904D8D_12</vt:lpwstr>
  </property>
</Properties>
</file>